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0" r:id="rId3"/>
    <p:sldId id="299" r:id="rId4"/>
    <p:sldId id="302" r:id="rId5"/>
    <p:sldId id="298" r:id="rId6"/>
    <p:sldId id="297" r:id="rId7"/>
    <p:sldId id="296" r:id="rId8"/>
    <p:sldId id="295" r:id="rId9"/>
    <p:sldId id="287" r:id="rId10"/>
    <p:sldId id="273" r:id="rId11"/>
    <p:sldId id="275" r:id="rId12"/>
    <p:sldId id="276" r:id="rId13"/>
    <p:sldId id="277" r:id="rId14"/>
    <p:sldId id="279" r:id="rId15"/>
    <p:sldId id="280" r:id="rId16"/>
    <p:sldId id="278" r:id="rId17"/>
    <p:sldId id="274" r:id="rId18"/>
    <p:sldId id="289" r:id="rId19"/>
    <p:sldId id="288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92" r:id="rId28"/>
    <p:sldId id="293" r:id="rId29"/>
    <p:sldId id="303" r:id="rId30"/>
    <p:sldId id="290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FAB76-433E-4E9E-8DF4-5E0D9EFAAA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994ED82-1D3C-47F5-B807-C4891CA36128}">
      <dgm:prSet/>
      <dgm:spPr/>
      <dgm:t>
        <a:bodyPr/>
        <a:lstStyle/>
        <a:p>
          <a:r>
            <a:rPr lang="en-US"/>
            <a:t>Where Leaders are made （</a:t>
          </a:r>
          <a:r>
            <a:rPr lang="zh-CN"/>
            <a:t>领导者的摇篮）</a:t>
          </a:r>
          <a:endParaRPr lang="en-US"/>
        </a:p>
      </dgm:t>
    </dgm:pt>
    <dgm:pt modelId="{FB12A81E-37A5-4100-910A-2EE365EA71F9}" type="parTrans" cxnId="{98E11384-E3BF-4787-9AE1-4F364EDB8A3E}">
      <dgm:prSet/>
      <dgm:spPr/>
      <dgm:t>
        <a:bodyPr/>
        <a:lstStyle/>
        <a:p>
          <a:endParaRPr lang="en-US"/>
        </a:p>
      </dgm:t>
    </dgm:pt>
    <dgm:pt modelId="{D6E6A05B-DF11-4A0C-A0AC-CC8216BC86E7}" type="sibTrans" cxnId="{98E11384-E3BF-4787-9AE1-4F364EDB8A3E}">
      <dgm:prSet/>
      <dgm:spPr/>
      <dgm:t>
        <a:bodyPr/>
        <a:lstStyle/>
        <a:p>
          <a:endParaRPr lang="en-US"/>
        </a:p>
      </dgm:t>
    </dgm:pt>
    <dgm:pt modelId="{6DA9BAF3-9715-4065-8D56-2C40FBE4EA8C}">
      <dgm:prSet/>
      <dgm:spPr/>
      <dgm:t>
        <a:bodyPr/>
        <a:lstStyle/>
        <a:p>
          <a:r>
            <a:rPr lang="zh-CN"/>
            <a:t>游戏模式</a:t>
          </a:r>
          <a:endParaRPr lang="en-US"/>
        </a:p>
      </dgm:t>
    </dgm:pt>
    <dgm:pt modelId="{55D74EF6-910E-44AE-A590-EC3ACD145168}" type="parTrans" cxnId="{9D2B8EA0-32D1-4CB9-B920-4D1538E5D0EC}">
      <dgm:prSet/>
      <dgm:spPr/>
      <dgm:t>
        <a:bodyPr/>
        <a:lstStyle/>
        <a:p>
          <a:endParaRPr lang="en-US"/>
        </a:p>
      </dgm:t>
    </dgm:pt>
    <dgm:pt modelId="{04A675EF-7BCB-485E-A854-847CD9DD52DD}" type="sibTrans" cxnId="{9D2B8EA0-32D1-4CB9-B920-4D1538E5D0EC}">
      <dgm:prSet/>
      <dgm:spPr/>
      <dgm:t>
        <a:bodyPr/>
        <a:lstStyle/>
        <a:p>
          <a:endParaRPr lang="en-US"/>
        </a:p>
      </dgm:t>
    </dgm:pt>
    <dgm:pt modelId="{D625D827-D235-4D88-B3E3-5DAF830E27E0}">
      <dgm:prSet/>
      <dgm:spPr/>
      <dgm:t>
        <a:bodyPr/>
        <a:lstStyle/>
        <a:p>
          <a:r>
            <a:rPr lang="zh-CN"/>
            <a:t>领导力模式</a:t>
          </a:r>
          <a:endParaRPr lang="en-US"/>
        </a:p>
      </dgm:t>
    </dgm:pt>
    <dgm:pt modelId="{71E9874B-F265-4496-BECB-57D40890F99D}" type="parTrans" cxnId="{A5C4FE77-994F-471C-9713-1C40EE0E1840}">
      <dgm:prSet/>
      <dgm:spPr/>
      <dgm:t>
        <a:bodyPr/>
        <a:lstStyle/>
        <a:p>
          <a:endParaRPr lang="en-US"/>
        </a:p>
      </dgm:t>
    </dgm:pt>
    <dgm:pt modelId="{911AD1DF-C3AA-4214-9C68-BA6B13A9D849}" type="sibTrans" cxnId="{A5C4FE77-994F-471C-9713-1C40EE0E1840}">
      <dgm:prSet/>
      <dgm:spPr/>
      <dgm:t>
        <a:bodyPr/>
        <a:lstStyle/>
        <a:p>
          <a:endParaRPr lang="en-US"/>
        </a:p>
      </dgm:t>
    </dgm:pt>
    <dgm:pt modelId="{33544B1C-F4B4-4B20-8501-2ECD68C87E92}" type="pres">
      <dgm:prSet presAssocID="{526FAB76-433E-4E9E-8DF4-5E0D9EFAAA8A}" presName="linear" presStyleCnt="0">
        <dgm:presLayoutVars>
          <dgm:animLvl val="lvl"/>
          <dgm:resizeHandles val="exact"/>
        </dgm:presLayoutVars>
      </dgm:prSet>
      <dgm:spPr/>
    </dgm:pt>
    <dgm:pt modelId="{6F93EE2B-A051-4704-8E1A-BB9BB5B2440F}" type="pres">
      <dgm:prSet presAssocID="{1994ED82-1D3C-47F5-B807-C4891CA36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D2B5E2-EC89-4D8E-9A78-030E5CB0AE67}" type="pres">
      <dgm:prSet presAssocID="{D6E6A05B-DF11-4A0C-A0AC-CC8216BC86E7}" presName="spacer" presStyleCnt="0"/>
      <dgm:spPr/>
    </dgm:pt>
    <dgm:pt modelId="{827E69FF-1982-42D1-B005-2C5B1DE991A7}" type="pres">
      <dgm:prSet presAssocID="{6DA9BAF3-9715-4065-8D56-2C40FBE4EA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534AB1-C83D-4B02-86E3-89C74DE4BE03}" type="pres">
      <dgm:prSet presAssocID="{04A675EF-7BCB-485E-A854-847CD9DD52DD}" presName="spacer" presStyleCnt="0"/>
      <dgm:spPr/>
    </dgm:pt>
    <dgm:pt modelId="{B045FB22-E40B-4431-A9AF-5DD4DBE0A644}" type="pres">
      <dgm:prSet presAssocID="{D625D827-D235-4D88-B3E3-5DAF830E27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E08813-3D5B-4D8D-9696-4E091AB9A9A2}" type="presOf" srcId="{1994ED82-1D3C-47F5-B807-C4891CA36128}" destId="{6F93EE2B-A051-4704-8E1A-BB9BB5B2440F}" srcOrd="0" destOrd="0" presId="urn:microsoft.com/office/officeart/2005/8/layout/vList2"/>
    <dgm:cxn modelId="{EDE57B32-47E3-4A0F-AC8E-9A4246368F4E}" type="presOf" srcId="{6DA9BAF3-9715-4065-8D56-2C40FBE4EA8C}" destId="{827E69FF-1982-42D1-B005-2C5B1DE991A7}" srcOrd="0" destOrd="0" presId="urn:microsoft.com/office/officeart/2005/8/layout/vList2"/>
    <dgm:cxn modelId="{A5C4FE77-994F-471C-9713-1C40EE0E1840}" srcId="{526FAB76-433E-4E9E-8DF4-5E0D9EFAAA8A}" destId="{D625D827-D235-4D88-B3E3-5DAF830E27E0}" srcOrd="2" destOrd="0" parTransId="{71E9874B-F265-4496-BECB-57D40890F99D}" sibTransId="{911AD1DF-C3AA-4214-9C68-BA6B13A9D849}"/>
    <dgm:cxn modelId="{98E11384-E3BF-4787-9AE1-4F364EDB8A3E}" srcId="{526FAB76-433E-4E9E-8DF4-5E0D9EFAAA8A}" destId="{1994ED82-1D3C-47F5-B807-C4891CA36128}" srcOrd="0" destOrd="0" parTransId="{FB12A81E-37A5-4100-910A-2EE365EA71F9}" sibTransId="{D6E6A05B-DF11-4A0C-A0AC-CC8216BC86E7}"/>
    <dgm:cxn modelId="{EDCD9486-1D79-4795-952E-45E1B51401F9}" type="presOf" srcId="{526FAB76-433E-4E9E-8DF4-5E0D9EFAAA8A}" destId="{33544B1C-F4B4-4B20-8501-2ECD68C87E92}" srcOrd="0" destOrd="0" presId="urn:microsoft.com/office/officeart/2005/8/layout/vList2"/>
    <dgm:cxn modelId="{9D2B8EA0-32D1-4CB9-B920-4D1538E5D0EC}" srcId="{526FAB76-433E-4E9E-8DF4-5E0D9EFAAA8A}" destId="{6DA9BAF3-9715-4065-8D56-2C40FBE4EA8C}" srcOrd="1" destOrd="0" parTransId="{55D74EF6-910E-44AE-A590-EC3ACD145168}" sibTransId="{04A675EF-7BCB-485E-A854-847CD9DD52DD}"/>
    <dgm:cxn modelId="{FCECDFE6-345D-49AE-83CE-1A3C119C6689}" type="presOf" srcId="{D625D827-D235-4D88-B3E3-5DAF830E27E0}" destId="{B045FB22-E40B-4431-A9AF-5DD4DBE0A644}" srcOrd="0" destOrd="0" presId="urn:microsoft.com/office/officeart/2005/8/layout/vList2"/>
    <dgm:cxn modelId="{C3E4553E-5487-4BAF-A7AB-B40B6E48A058}" type="presParOf" srcId="{33544B1C-F4B4-4B20-8501-2ECD68C87E92}" destId="{6F93EE2B-A051-4704-8E1A-BB9BB5B2440F}" srcOrd="0" destOrd="0" presId="urn:microsoft.com/office/officeart/2005/8/layout/vList2"/>
    <dgm:cxn modelId="{66B35E60-0695-4DDD-83D9-0897CC5EE4F7}" type="presParOf" srcId="{33544B1C-F4B4-4B20-8501-2ECD68C87E92}" destId="{35D2B5E2-EC89-4D8E-9A78-030E5CB0AE67}" srcOrd="1" destOrd="0" presId="urn:microsoft.com/office/officeart/2005/8/layout/vList2"/>
    <dgm:cxn modelId="{EAF7B043-7837-48EB-A47E-FDADC009466F}" type="presParOf" srcId="{33544B1C-F4B4-4B20-8501-2ECD68C87E92}" destId="{827E69FF-1982-42D1-B005-2C5B1DE991A7}" srcOrd="2" destOrd="0" presId="urn:microsoft.com/office/officeart/2005/8/layout/vList2"/>
    <dgm:cxn modelId="{581EF39F-CE9F-4217-A501-92DF0F434936}" type="presParOf" srcId="{33544B1C-F4B4-4B20-8501-2ECD68C87E92}" destId="{47534AB1-C83D-4B02-86E3-89C74DE4BE03}" srcOrd="3" destOrd="0" presId="urn:microsoft.com/office/officeart/2005/8/layout/vList2"/>
    <dgm:cxn modelId="{195F1788-077A-448F-9647-38D77B1A92CD}" type="presParOf" srcId="{33544B1C-F4B4-4B20-8501-2ECD68C87E92}" destId="{B045FB22-E40B-4431-A9AF-5DD4DBE0A6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BA0583-0EF3-4E0A-ACF9-26EC14DB37F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514F2D0-6F8E-4741-87B8-695E147D3F0B}">
      <dgm:prSet/>
      <dgm:spPr/>
      <dgm:t>
        <a:bodyPr/>
        <a:lstStyle/>
        <a:p>
          <a:r>
            <a:rPr lang="zh-CN" b="0" i="0"/>
            <a:t>完成两个</a:t>
          </a:r>
          <a:r>
            <a:rPr lang="en-US" b="0" i="0"/>
            <a:t>Path</a:t>
          </a:r>
          <a:r>
            <a:rPr lang="zh-CN" b="0" i="0"/>
            <a:t>。</a:t>
          </a:r>
          <a:endParaRPr lang="en-US"/>
        </a:p>
      </dgm:t>
    </dgm:pt>
    <dgm:pt modelId="{643CD834-F391-4349-BBDD-7026DD25E20D}" type="parTrans" cxnId="{1139D209-F4C1-4F2D-8E2C-BAD2B6083D05}">
      <dgm:prSet/>
      <dgm:spPr/>
      <dgm:t>
        <a:bodyPr/>
        <a:lstStyle/>
        <a:p>
          <a:endParaRPr lang="en-US"/>
        </a:p>
      </dgm:t>
    </dgm:pt>
    <dgm:pt modelId="{51EC5588-5362-4D67-9767-8FD847847185}" type="sibTrans" cxnId="{1139D209-F4C1-4F2D-8E2C-BAD2B6083D05}">
      <dgm:prSet/>
      <dgm:spPr/>
      <dgm:t>
        <a:bodyPr/>
        <a:lstStyle/>
        <a:p>
          <a:endParaRPr lang="en-US"/>
        </a:p>
      </dgm:t>
    </dgm:pt>
    <dgm:pt modelId="{341EEEAB-F83C-4DC2-8D26-CE91D9378719}">
      <dgm:prSet/>
      <dgm:spPr/>
      <dgm:t>
        <a:bodyPr/>
        <a:lstStyle/>
        <a:p>
          <a:r>
            <a:rPr lang="zh-CN" b="0" i="0"/>
            <a:t>作为俱乐部官员</a:t>
          </a:r>
          <a:r>
            <a:rPr lang="en-US" b="0" i="0"/>
            <a:t>12</a:t>
          </a:r>
          <a:r>
            <a:rPr lang="zh-CN" b="0" i="0"/>
            <a:t>个月（如果你的俱乐部官员任期时</a:t>
          </a:r>
          <a:r>
            <a:rPr lang="en-US" b="0" i="0"/>
            <a:t>6</a:t>
          </a:r>
          <a:r>
            <a:rPr lang="zh-CN" b="0" i="0"/>
            <a:t>个月，你需要完成两次俱乐部官员任期，但是不需要连续完成。）</a:t>
          </a:r>
          <a:endParaRPr lang="en-US"/>
        </a:p>
      </dgm:t>
    </dgm:pt>
    <dgm:pt modelId="{48EB6D60-C91A-4B03-815B-5FF63021E98C}" type="parTrans" cxnId="{2689EBC7-E471-4891-88B6-5283C64B75EA}">
      <dgm:prSet/>
      <dgm:spPr/>
      <dgm:t>
        <a:bodyPr/>
        <a:lstStyle/>
        <a:p>
          <a:endParaRPr lang="en-US"/>
        </a:p>
      </dgm:t>
    </dgm:pt>
    <dgm:pt modelId="{CCD0428E-E86A-4985-849C-3E1A8FCF162A}" type="sibTrans" cxnId="{2689EBC7-E471-4891-88B6-5283C64B75EA}">
      <dgm:prSet/>
      <dgm:spPr/>
      <dgm:t>
        <a:bodyPr/>
        <a:lstStyle/>
        <a:p>
          <a:endParaRPr lang="en-US"/>
        </a:p>
      </dgm:t>
    </dgm:pt>
    <dgm:pt modelId="{7D00B9E2-261A-4875-BEA1-4C86CDC56AB2}">
      <dgm:prSet/>
      <dgm:spPr/>
      <dgm:t>
        <a:bodyPr/>
        <a:lstStyle/>
        <a:p>
          <a:r>
            <a:rPr lang="zh-CN" b="0" i="0"/>
            <a:t>作为俱乐部的</a:t>
          </a:r>
          <a:r>
            <a:rPr lang="en-US" b="0" i="0"/>
            <a:t>Coach</a:t>
          </a:r>
          <a:r>
            <a:rPr lang="zh-CN" b="0" i="0"/>
            <a:t>或</a:t>
          </a:r>
          <a:r>
            <a:rPr lang="en-US" b="0" i="0"/>
            <a:t>Mentor</a:t>
          </a:r>
          <a:r>
            <a:rPr lang="zh-CN" b="0" i="0"/>
            <a:t>。</a:t>
          </a:r>
          <a:endParaRPr lang="en-US"/>
        </a:p>
      </dgm:t>
    </dgm:pt>
    <dgm:pt modelId="{88903FBF-20DE-42B5-83A9-3AB401953915}" type="parTrans" cxnId="{AC2ABD07-A8FC-4ED9-B4AD-EAB5545FE341}">
      <dgm:prSet/>
      <dgm:spPr/>
      <dgm:t>
        <a:bodyPr/>
        <a:lstStyle/>
        <a:p>
          <a:endParaRPr lang="en-US"/>
        </a:p>
      </dgm:t>
    </dgm:pt>
    <dgm:pt modelId="{B708D2F8-F89C-4F68-A75B-A386C8EFBD9A}" type="sibTrans" cxnId="{AC2ABD07-A8FC-4ED9-B4AD-EAB5545FE341}">
      <dgm:prSet/>
      <dgm:spPr/>
      <dgm:t>
        <a:bodyPr/>
        <a:lstStyle/>
        <a:p>
          <a:endParaRPr lang="en-US"/>
        </a:p>
      </dgm:t>
    </dgm:pt>
    <dgm:pt modelId="{985DB7CB-7731-408D-9B1E-CC02DDAF2F03}">
      <dgm:prSet/>
      <dgm:spPr/>
      <dgm:t>
        <a:bodyPr/>
        <a:lstStyle/>
        <a:p>
          <a:r>
            <a:rPr lang="zh-CN" b="0" i="0"/>
            <a:t>作为俱乐部口才或年轻领导力的项目发起者或者组织者。</a:t>
          </a:r>
          <a:endParaRPr lang="en-US"/>
        </a:p>
      </dgm:t>
    </dgm:pt>
    <dgm:pt modelId="{1700D77A-1B9D-42B7-BAD4-D906C48BD145}" type="parTrans" cxnId="{A5F39E95-D0F7-40AE-847D-4ED430CD4001}">
      <dgm:prSet/>
      <dgm:spPr/>
      <dgm:t>
        <a:bodyPr/>
        <a:lstStyle/>
        <a:p>
          <a:endParaRPr lang="en-US"/>
        </a:p>
      </dgm:t>
    </dgm:pt>
    <dgm:pt modelId="{6D90C714-D179-4D00-A37B-2C236C5388B2}" type="sibTrans" cxnId="{A5F39E95-D0F7-40AE-847D-4ED430CD4001}">
      <dgm:prSet/>
      <dgm:spPr/>
      <dgm:t>
        <a:bodyPr/>
        <a:lstStyle/>
        <a:p>
          <a:endParaRPr lang="en-US"/>
        </a:p>
      </dgm:t>
    </dgm:pt>
    <dgm:pt modelId="{0D4D9793-E5AC-431A-89F6-CAF8E7104B64}">
      <dgm:prSet/>
      <dgm:spPr/>
      <dgm:t>
        <a:bodyPr/>
        <a:lstStyle/>
        <a:p>
          <a:r>
            <a:rPr lang="zh-CN" b="0" i="0"/>
            <a:t>作为大区官员服务一年。</a:t>
          </a:r>
          <a:endParaRPr lang="en-US"/>
        </a:p>
      </dgm:t>
    </dgm:pt>
    <dgm:pt modelId="{1E6FF9E0-F923-482B-84BA-528753B7D419}" type="parTrans" cxnId="{508615C0-B42E-49DE-9846-F28C25479AC1}">
      <dgm:prSet/>
      <dgm:spPr/>
      <dgm:t>
        <a:bodyPr/>
        <a:lstStyle/>
        <a:p>
          <a:endParaRPr lang="en-US"/>
        </a:p>
      </dgm:t>
    </dgm:pt>
    <dgm:pt modelId="{9AFBA503-7A6D-4AA4-A7FB-1A9D2D090C68}" type="sibTrans" cxnId="{508615C0-B42E-49DE-9846-F28C25479AC1}">
      <dgm:prSet/>
      <dgm:spPr/>
      <dgm:t>
        <a:bodyPr/>
        <a:lstStyle/>
        <a:p>
          <a:endParaRPr lang="en-US"/>
        </a:p>
      </dgm:t>
    </dgm:pt>
    <dgm:pt modelId="{0698CBF0-1B85-40FE-A5DD-088F9B4E6F5B}">
      <dgm:prSet/>
      <dgm:spPr/>
      <dgm:t>
        <a:bodyPr/>
        <a:lstStyle/>
        <a:p>
          <a:r>
            <a:rPr lang="zh-CN" b="0" i="0"/>
            <a:t>完成</a:t>
          </a:r>
          <a:r>
            <a:rPr lang="en-US" b="0" i="0"/>
            <a:t>DTM</a:t>
          </a:r>
          <a:r>
            <a:rPr lang="zh-CN" b="0" i="0"/>
            <a:t>项目。（会员创建和执行他们自己的项目，通过该项目展示他们所得到的技能和专业知识。）</a:t>
          </a:r>
          <a:endParaRPr lang="en-US"/>
        </a:p>
      </dgm:t>
    </dgm:pt>
    <dgm:pt modelId="{A40D7616-07E4-49D2-AEC1-466645A9EA10}" type="parTrans" cxnId="{7E56FE1D-B166-489B-8ED2-DE6544447E81}">
      <dgm:prSet/>
      <dgm:spPr/>
      <dgm:t>
        <a:bodyPr/>
        <a:lstStyle/>
        <a:p>
          <a:endParaRPr lang="en-US"/>
        </a:p>
      </dgm:t>
    </dgm:pt>
    <dgm:pt modelId="{6481C224-62F8-4B67-B281-F6D89AE424D6}" type="sibTrans" cxnId="{7E56FE1D-B166-489B-8ED2-DE6544447E81}">
      <dgm:prSet/>
      <dgm:spPr/>
      <dgm:t>
        <a:bodyPr/>
        <a:lstStyle/>
        <a:p>
          <a:endParaRPr lang="en-US"/>
        </a:p>
      </dgm:t>
    </dgm:pt>
    <dgm:pt modelId="{9DF904C7-29D8-4BF4-8C09-17CB6E24DAFC}" type="pres">
      <dgm:prSet presAssocID="{5FBA0583-0EF3-4E0A-ACF9-26EC14DB37FA}" presName="vert0" presStyleCnt="0">
        <dgm:presLayoutVars>
          <dgm:dir/>
          <dgm:animOne val="branch"/>
          <dgm:animLvl val="lvl"/>
        </dgm:presLayoutVars>
      </dgm:prSet>
      <dgm:spPr/>
    </dgm:pt>
    <dgm:pt modelId="{031B451B-0C0C-44F8-B787-030FDC2AE129}" type="pres">
      <dgm:prSet presAssocID="{7514F2D0-6F8E-4741-87B8-695E147D3F0B}" presName="thickLine" presStyleLbl="alignNode1" presStyleIdx="0" presStyleCnt="6"/>
      <dgm:spPr/>
    </dgm:pt>
    <dgm:pt modelId="{8F93AE07-7404-4999-B253-EC55F3BE1FB2}" type="pres">
      <dgm:prSet presAssocID="{7514F2D0-6F8E-4741-87B8-695E147D3F0B}" presName="horz1" presStyleCnt="0"/>
      <dgm:spPr/>
    </dgm:pt>
    <dgm:pt modelId="{CFA3B405-259F-450F-BA5C-10118DBE736C}" type="pres">
      <dgm:prSet presAssocID="{7514F2D0-6F8E-4741-87B8-695E147D3F0B}" presName="tx1" presStyleLbl="revTx" presStyleIdx="0" presStyleCnt="6"/>
      <dgm:spPr/>
    </dgm:pt>
    <dgm:pt modelId="{B70FC0C4-33BA-4147-BCE1-AA7335D1357D}" type="pres">
      <dgm:prSet presAssocID="{7514F2D0-6F8E-4741-87B8-695E147D3F0B}" presName="vert1" presStyleCnt="0"/>
      <dgm:spPr/>
    </dgm:pt>
    <dgm:pt modelId="{C699CC9E-9BF8-444C-ADBE-719ED3CA458A}" type="pres">
      <dgm:prSet presAssocID="{341EEEAB-F83C-4DC2-8D26-CE91D9378719}" presName="thickLine" presStyleLbl="alignNode1" presStyleIdx="1" presStyleCnt="6"/>
      <dgm:spPr/>
    </dgm:pt>
    <dgm:pt modelId="{96E887A3-1DDF-427D-B3AD-A5C8580D54C7}" type="pres">
      <dgm:prSet presAssocID="{341EEEAB-F83C-4DC2-8D26-CE91D9378719}" presName="horz1" presStyleCnt="0"/>
      <dgm:spPr/>
    </dgm:pt>
    <dgm:pt modelId="{45C8444A-AB04-4AA2-BB11-61EAFE23AEF3}" type="pres">
      <dgm:prSet presAssocID="{341EEEAB-F83C-4DC2-8D26-CE91D9378719}" presName="tx1" presStyleLbl="revTx" presStyleIdx="1" presStyleCnt="6"/>
      <dgm:spPr/>
    </dgm:pt>
    <dgm:pt modelId="{AF5D008B-1F78-4132-BF4D-64C07483DAB6}" type="pres">
      <dgm:prSet presAssocID="{341EEEAB-F83C-4DC2-8D26-CE91D9378719}" presName="vert1" presStyleCnt="0"/>
      <dgm:spPr/>
    </dgm:pt>
    <dgm:pt modelId="{27B7CBA6-EA6C-4354-90A6-3E6C26DAA7B0}" type="pres">
      <dgm:prSet presAssocID="{7D00B9E2-261A-4875-BEA1-4C86CDC56AB2}" presName="thickLine" presStyleLbl="alignNode1" presStyleIdx="2" presStyleCnt="6"/>
      <dgm:spPr/>
    </dgm:pt>
    <dgm:pt modelId="{267AC96F-2E24-4AFA-8F77-6646B2616CAE}" type="pres">
      <dgm:prSet presAssocID="{7D00B9E2-261A-4875-BEA1-4C86CDC56AB2}" presName="horz1" presStyleCnt="0"/>
      <dgm:spPr/>
    </dgm:pt>
    <dgm:pt modelId="{08F6D361-1994-44A3-B9F2-AFF501D5D612}" type="pres">
      <dgm:prSet presAssocID="{7D00B9E2-261A-4875-BEA1-4C86CDC56AB2}" presName="tx1" presStyleLbl="revTx" presStyleIdx="2" presStyleCnt="6"/>
      <dgm:spPr/>
    </dgm:pt>
    <dgm:pt modelId="{CB6B1EF7-9C00-44B7-8DAD-1E9C308E023E}" type="pres">
      <dgm:prSet presAssocID="{7D00B9E2-261A-4875-BEA1-4C86CDC56AB2}" presName="vert1" presStyleCnt="0"/>
      <dgm:spPr/>
    </dgm:pt>
    <dgm:pt modelId="{D5D388D4-A472-46E1-90AA-41D3E2C8DF52}" type="pres">
      <dgm:prSet presAssocID="{985DB7CB-7731-408D-9B1E-CC02DDAF2F03}" presName="thickLine" presStyleLbl="alignNode1" presStyleIdx="3" presStyleCnt="6"/>
      <dgm:spPr/>
    </dgm:pt>
    <dgm:pt modelId="{6E1F04D4-428D-43B2-9C6C-CE6C685BDEED}" type="pres">
      <dgm:prSet presAssocID="{985DB7CB-7731-408D-9B1E-CC02DDAF2F03}" presName="horz1" presStyleCnt="0"/>
      <dgm:spPr/>
    </dgm:pt>
    <dgm:pt modelId="{6095457F-7BCC-4C01-AC71-EB1359ED0523}" type="pres">
      <dgm:prSet presAssocID="{985DB7CB-7731-408D-9B1E-CC02DDAF2F03}" presName="tx1" presStyleLbl="revTx" presStyleIdx="3" presStyleCnt="6"/>
      <dgm:spPr/>
    </dgm:pt>
    <dgm:pt modelId="{268313DF-80A7-447F-A96F-7F8499975272}" type="pres">
      <dgm:prSet presAssocID="{985DB7CB-7731-408D-9B1E-CC02DDAF2F03}" presName="vert1" presStyleCnt="0"/>
      <dgm:spPr/>
    </dgm:pt>
    <dgm:pt modelId="{4B12D460-0463-4FB8-A85D-6777AC34A22C}" type="pres">
      <dgm:prSet presAssocID="{0D4D9793-E5AC-431A-89F6-CAF8E7104B64}" presName="thickLine" presStyleLbl="alignNode1" presStyleIdx="4" presStyleCnt="6"/>
      <dgm:spPr/>
    </dgm:pt>
    <dgm:pt modelId="{CE5B9AF2-01D5-4AFD-AD50-DAF0D78D116F}" type="pres">
      <dgm:prSet presAssocID="{0D4D9793-E5AC-431A-89F6-CAF8E7104B64}" presName="horz1" presStyleCnt="0"/>
      <dgm:spPr/>
    </dgm:pt>
    <dgm:pt modelId="{D4D2B6DC-21B0-488A-BC70-D5447AAAA36A}" type="pres">
      <dgm:prSet presAssocID="{0D4D9793-E5AC-431A-89F6-CAF8E7104B64}" presName="tx1" presStyleLbl="revTx" presStyleIdx="4" presStyleCnt="6"/>
      <dgm:spPr/>
    </dgm:pt>
    <dgm:pt modelId="{2CEE7C61-B315-42D4-9E65-416406338662}" type="pres">
      <dgm:prSet presAssocID="{0D4D9793-E5AC-431A-89F6-CAF8E7104B64}" presName="vert1" presStyleCnt="0"/>
      <dgm:spPr/>
    </dgm:pt>
    <dgm:pt modelId="{CC644EAD-759F-4B39-A336-51EB413DF854}" type="pres">
      <dgm:prSet presAssocID="{0698CBF0-1B85-40FE-A5DD-088F9B4E6F5B}" presName="thickLine" presStyleLbl="alignNode1" presStyleIdx="5" presStyleCnt="6"/>
      <dgm:spPr/>
    </dgm:pt>
    <dgm:pt modelId="{4810EFA7-2923-4D62-AC3E-C937F9007E50}" type="pres">
      <dgm:prSet presAssocID="{0698CBF0-1B85-40FE-A5DD-088F9B4E6F5B}" presName="horz1" presStyleCnt="0"/>
      <dgm:spPr/>
    </dgm:pt>
    <dgm:pt modelId="{DC52CC89-5930-4A5B-8AFD-50D26B7310F8}" type="pres">
      <dgm:prSet presAssocID="{0698CBF0-1B85-40FE-A5DD-088F9B4E6F5B}" presName="tx1" presStyleLbl="revTx" presStyleIdx="5" presStyleCnt="6"/>
      <dgm:spPr/>
    </dgm:pt>
    <dgm:pt modelId="{168C8D97-1B33-449B-9DF1-47F3CB9F0B8B}" type="pres">
      <dgm:prSet presAssocID="{0698CBF0-1B85-40FE-A5DD-088F9B4E6F5B}" presName="vert1" presStyleCnt="0"/>
      <dgm:spPr/>
    </dgm:pt>
  </dgm:ptLst>
  <dgm:cxnLst>
    <dgm:cxn modelId="{AC2ABD07-A8FC-4ED9-B4AD-EAB5545FE341}" srcId="{5FBA0583-0EF3-4E0A-ACF9-26EC14DB37FA}" destId="{7D00B9E2-261A-4875-BEA1-4C86CDC56AB2}" srcOrd="2" destOrd="0" parTransId="{88903FBF-20DE-42B5-83A9-3AB401953915}" sibTransId="{B708D2F8-F89C-4F68-A75B-A386C8EFBD9A}"/>
    <dgm:cxn modelId="{1139D209-F4C1-4F2D-8E2C-BAD2B6083D05}" srcId="{5FBA0583-0EF3-4E0A-ACF9-26EC14DB37FA}" destId="{7514F2D0-6F8E-4741-87B8-695E147D3F0B}" srcOrd="0" destOrd="0" parTransId="{643CD834-F391-4349-BBDD-7026DD25E20D}" sibTransId="{51EC5588-5362-4D67-9767-8FD847847185}"/>
    <dgm:cxn modelId="{7E56FE1D-B166-489B-8ED2-DE6544447E81}" srcId="{5FBA0583-0EF3-4E0A-ACF9-26EC14DB37FA}" destId="{0698CBF0-1B85-40FE-A5DD-088F9B4E6F5B}" srcOrd="5" destOrd="0" parTransId="{A40D7616-07E4-49D2-AEC1-466645A9EA10}" sibTransId="{6481C224-62F8-4B67-B281-F6D89AE424D6}"/>
    <dgm:cxn modelId="{CBD3A86E-B763-4BDB-B1B1-B6B84A357A76}" type="presOf" srcId="{5FBA0583-0EF3-4E0A-ACF9-26EC14DB37FA}" destId="{9DF904C7-29D8-4BF4-8C09-17CB6E24DAFC}" srcOrd="0" destOrd="0" presId="urn:microsoft.com/office/officeart/2008/layout/LinedList"/>
    <dgm:cxn modelId="{ECC7FD4E-7F47-4B1E-A5F8-CEF0E1E32A53}" type="presOf" srcId="{7D00B9E2-261A-4875-BEA1-4C86CDC56AB2}" destId="{08F6D361-1994-44A3-B9F2-AFF501D5D612}" srcOrd="0" destOrd="0" presId="urn:microsoft.com/office/officeart/2008/layout/LinedList"/>
    <dgm:cxn modelId="{E1F57653-C1B0-4A23-A2B6-19465A6C1AD7}" type="presOf" srcId="{985DB7CB-7731-408D-9B1E-CC02DDAF2F03}" destId="{6095457F-7BCC-4C01-AC71-EB1359ED0523}" srcOrd="0" destOrd="0" presId="urn:microsoft.com/office/officeart/2008/layout/LinedList"/>
    <dgm:cxn modelId="{A5F39E95-D0F7-40AE-847D-4ED430CD4001}" srcId="{5FBA0583-0EF3-4E0A-ACF9-26EC14DB37FA}" destId="{985DB7CB-7731-408D-9B1E-CC02DDAF2F03}" srcOrd="3" destOrd="0" parTransId="{1700D77A-1B9D-42B7-BAD4-D906C48BD145}" sibTransId="{6D90C714-D179-4D00-A37B-2C236C5388B2}"/>
    <dgm:cxn modelId="{98C3C597-E4CB-4847-8976-A000450E654B}" type="presOf" srcId="{0698CBF0-1B85-40FE-A5DD-088F9B4E6F5B}" destId="{DC52CC89-5930-4A5B-8AFD-50D26B7310F8}" srcOrd="0" destOrd="0" presId="urn:microsoft.com/office/officeart/2008/layout/LinedList"/>
    <dgm:cxn modelId="{0075509C-2612-44E0-B370-A3DDFFEF0D04}" type="presOf" srcId="{341EEEAB-F83C-4DC2-8D26-CE91D9378719}" destId="{45C8444A-AB04-4AA2-BB11-61EAFE23AEF3}" srcOrd="0" destOrd="0" presId="urn:microsoft.com/office/officeart/2008/layout/LinedList"/>
    <dgm:cxn modelId="{508615C0-B42E-49DE-9846-F28C25479AC1}" srcId="{5FBA0583-0EF3-4E0A-ACF9-26EC14DB37FA}" destId="{0D4D9793-E5AC-431A-89F6-CAF8E7104B64}" srcOrd="4" destOrd="0" parTransId="{1E6FF9E0-F923-482B-84BA-528753B7D419}" sibTransId="{9AFBA503-7A6D-4AA4-A7FB-1A9D2D090C68}"/>
    <dgm:cxn modelId="{2689EBC7-E471-4891-88B6-5283C64B75EA}" srcId="{5FBA0583-0EF3-4E0A-ACF9-26EC14DB37FA}" destId="{341EEEAB-F83C-4DC2-8D26-CE91D9378719}" srcOrd="1" destOrd="0" parTransId="{48EB6D60-C91A-4B03-815B-5FF63021E98C}" sibTransId="{CCD0428E-E86A-4985-849C-3E1A8FCF162A}"/>
    <dgm:cxn modelId="{7E7EF3E9-9D6D-43DE-9F1A-2A5B98AE50B9}" type="presOf" srcId="{7514F2D0-6F8E-4741-87B8-695E147D3F0B}" destId="{CFA3B405-259F-450F-BA5C-10118DBE736C}" srcOrd="0" destOrd="0" presId="urn:microsoft.com/office/officeart/2008/layout/LinedList"/>
    <dgm:cxn modelId="{3F7523F4-9A1D-4589-A25B-1EBA7C0911A1}" type="presOf" srcId="{0D4D9793-E5AC-431A-89F6-CAF8E7104B64}" destId="{D4D2B6DC-21B0-488A-BC70-D5447AAAA36A}" srcOrd="0" destOrd="0" presId="urn:microsoft.com/office/officeart/2008/layout/LinedList"/>
    <dgm:cxn modelId="{8AF30243-E0FF-4B18-A018-111F59BFBFDA}" type="presParOf" srcId="{9DF904C7-29D8-4BF4-8C09-17CB6E24DAFC}" destId="{031B451B-0C0C-44F8-B787-030FDC2AE129}" srcOrd="0" destOrd="0" presId="urn:microsoft.com/office/officeart/2008/layout/LinedList"/>
    <dgm:cxn modelId="{D0B631AE-EBA8-47BD-B290-441E65AB54EF}" type="presParOf" srcId="{9DF904C7-29D8-4BF4-8C09-17CB6E24DAFC}" destId="{8F93AE07-7404-4999-B253-EC55F3BE1FB2}" srcOrd="1" destOrd="0" presId="urn:microsoft.com/office/officeart/2008/layout/LinedList"/>
    <dgm:cxn modelId="{4822AB19-CA78-4692-986F-9765CECDCBFD}" type="presParOf" srcId="{8F93AE07-7404-4999-B253-EC55F3BE1FB2}" destId="{CFA3B405-259F-450F-BA5C-10118DBE736C}" srcOrd="0" destOrd="0" presId="urn:microsoft.com/office/officeart/2008/layout/LinedList"/>
    <dgm:cxn modelId="{4F9BECA8-ED1B-4B7A-98E7-1677578F2F3F}" type="presParOf" srcId="{8F93AE07-7404-4999-B253-EC55F3BE1FB2}" destId="{B70FC0C4-33BA-4147-BCE1-AA7335D1357D}" srcOrd="1" destOrd="0" presId="urn:microsoft.com/office/officeart/2008/layout/LinedList"/>
    <dgm:cxn modelId="{9D1FB92D-9EF3-4B5F-B913-0039BCCDEDC4}" type="presParOf" srcId="{9DF904C7-29D8-4BF4-8C09-17CB6E24DAFC}" destId="{C699CC9E-9BF8-444C-ADBE-719ED3CA458A}" srcOrd="2" destOrd="0" presId="urn:microsoft.com/office/officeart/2008/layout/LinedList"/>
    <dgm:cxn modelId="{74C81122-9B54-498B-9A23-741F81256F02}" type="presParOf" srcId="{9DF904C7-29D8-4BF4-8C09-17CB6E24DAFC}" destId="{96E887A3-1DDF-427D-B3AD-A5C8580D54C7}" srcOrd="3" destOrd="0" presId="urn:microsoft.com/office/officeart/2008/layout/LinedList"/>
    <dgm:cxn modelId="{8B8BEC5B-6D6E-4680-B0DA-4BAC50B6E2E9}" type="presParOf" srcId="{96E887A3-1DDF-427D-B3AD-A5C8580D54C7}" destId="{45C8444A-AB04-4AA2-BB11-61EAFE23AEF3}" srcOrd="0" destOrd="0" presId="urn:microsoft.com/office/officeart/2008/layout/LinedList"/>
    <dgm:cxn modelId="{6F9086C2-2C30-4C3B-ADE7-8A8054378CB6}" type="presParOf" srcId="{96E887A3-1DDF-427D-B3AD-A5C8580D54C7}" destId="{AF5D008B-1F78-4132-BF4D-64C07483DAB6}" srcOrd="1" destOrd="0" presId="urn:microsoft.com/office/officeart/2008/layout/LinedList"/>
    <dgm:cxn modelId="{9541684B-1024-4DB6-AE5E-B02855194E4E}" type="presParOf" srcId="{9DF904C7-29D8-4BF4-8C09-17CB6E24DAFC}" destId="{27B7CBA6-EA6C-4354-90A6-3E6C26DAA7B0}" srcOrd="4" destOrd="0" presId="urn:microsoft.com/office/officeart/2008/layout/LinedList"/>
    <dgm:cxn modelId="{19963F9C-2A8B-41A0-951A-7264A9C18A4B}" type="presParOf" srcId="{9DF904C7-29D8-4BF4-8C09-17CB6E24DAFC}" destId="{267AC96F-2E24-4AFA-8F77-6646B2616CAE}" srcOrd="5" destOrd="0" presId="urn:microsoft.com/office/officeart/2008/layout/LinedList"/>
    <dgm:cxn modelId="{F420267C-C01F-4381-BF5A-33799E901B11}" type="presParOf" srcId="{267AC96F-2E24-4AFA-8F77-6646B2616CAE}" destId="{08F6D361-1994-44A3-B9F2-AFF501D5D612}" srcOrd="0" destOrd="0" presId="urn:microsoft.com/office/officeart/2008/layout/LinedList"/>
    <dgm:cxn modelId="{AF5BB5DD-EC8B-417C-8D38-0CC822127E18}" type="presParOf" srcId="{267AC96F-2E24-4AFA-8F77-6646B2616CAE}" destId="{CB6B1EF7-9C00-44B7-8DAD-1E9C308E023E}" srcOrd="1" destOrd="0" presId="urn:microsoft.com/office/officeart/2008/layout/LinedList"/>
    <dgm:cxn modelId="{6CF10129-3C69-4F1D-BA53-F6DF8474DADD}" type="presParOf" srcId="{9DF904C7-29D8-4BF4-8C09-17CB6E24DAFC}" destId="{D5D388D4-A472-46E1-90AA-41D3E2C8DF52}" srcOrd="6" destOrd="0" presId="urn:microsoft.com/office/officeart/2008/layout/LinedList"/>
    <dgm:cxn modelId="{884F33AC-19C7-4D10-8B9C-8B28D483BA56}" type="presParOf" srcId="{9DF904C7-29D8-4BF4-8C09-17CB6E24DAFC}" destId="{6E1F04D4-428D-43B2-9C6C-CE6C685BDEED}" srcOrd="7" destOrd="0" presId="urn:microsoft.com/office/officeart/2008/layout/LinedList"/>
    <dgm:cxn modelId="{37DF6ADB-009A-4114-B602-6A89D9614831}" type="presParOf" srcId="{6E1F04D4-428D-43B2-9C6C-CE6C685BDEED}" destId="{6095457F-7BCC-4C01-AC71-EB1359ED0523}" srcOrd="0" destOrd="0" presId="urn:microsoft.com/office/officeart/2008/layout/LinedList"/>
    <dgm:cxn modelId="{7E79C2DB-B575-4A54-A587-8DCB91BB6984}" type="presParOf" srcId="{6E1F04D4-428D-43B2-9C6C-CE6C685BDEED}" destId="{268313DF-80A7-447F-A96F-7F8499975272}" srcOrd="1" destOrd="0" presId="urn:microsoft.com/office/officeart/2008/layout/LinedList"/>
    <dgm:cxn modelId="{07425860-2D25-4F63-A484-65C389D14444}" type="presParOf" srcId="{9DF904C7-29D8-4BF4-8C09-17CB6E24DAFC}" destId="{4B12D460-0463-4FB8-A85D-6777AC34A22C}" srcOrd="8" destOrd="0" presId="urn:microsoft.com/office/officeart/2008/layout/LinedList"/>
    <dgm:cxn modelId="{8B1D0163-5E83-4CED-ACA7-5702F09C9F36}" type="presParOf" srcId="{9DF904C7-29D8-4BF4-8C09-17CB6E24DAFC}" destId="{CE5B9AF2-01D5-4AFD-AD50-DAF0D78D116F}" srcOrd="9" destOrd="0" presId="urn:microsoft.com/office/officeart/2008/layout/LinedList"/>
    <dgm:cxn modelId="{7ABD7103-35CA-4FBC-86B1-C6A6A7B23F15}" type="presParOf" srcId="{CE5B9AF2-01D5-4AFD-AD50-DAF0D78D116F}" destId="{D4D2B6DC-21B0-488A-BC70-D5447AAAA36A}" srcOrd="0" destOrd="0" presId="urn:microsoft.com/office/officeart/2008/layout/LinedList"/>
    <dgm:cxn modelId="{2DCE9FF6-0D73-4AAB-8B81-13247E3488CF}" type="presParOf" srcId="{CE5B9AF2-01D5-4AFD-AD50-DAF0D78D116F}" destId="{2CEE7C61-B315-42D4-9E65-416406338662}" srcOrd="1" destOrd="0" presId="urn:microsoft.com/office/officeart/2008/layout/LinedList"/>
    <dgm:cxn modelId="{05AFE56F-120B-40FB-A761-F6EF5B459AFA}" type="presParOf" srcId="{9DF904C7-29D8-4BF4-8C09-17CB6E24DAFC}" destId="{CC644EAD-759F-4B39-A336-51EB413DF854}" srcOrd="10" destOrd="0" presId="urn:microsoft.com/office/officeart/2008/layout/LinedList"/>
    <dgm:cxn modelId="{3D98A3B5-B0BF-47C4-844B-B5ADC4C11F75}" type="presParOf" srcId="{9DF904C7-29D8-4BF4-8C09-17CB6E24DAFC}" destId="{4810EFA7-2923-4D62-AC3E-C937F9007E50}" srcOrd="11" destOrd="0" presId="urn:microsoft.com/office/officeart/2008/layout/LinedList"/>
    <dgm:cxn modelId="{12406868-9FE1-493E-A581-3CC5926E59AC}" type="presParOf" srcId="{4810EFA7-2923-4D62-AC3E-C937F9007E50}" destId="{DC52CC89-5930-4A5B-8AFD-50D26B7310F8}" srcOrd="0" destOrd="0" presId="urn:microsoft.com/office/officeart/2008/layout/LinedList"/>
    <dgm:cxn modelId="{1D5BD592-D0D0-4A1F-BB5C-E75FF2E9E3C5}" type="presParOf" srcId="{4810EFA7-2923-4D62-AC3E-C937F9007E50}" destId="{168C8D97-1B33-449B-9DF1-47F3CB9F0B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62E410-BE14-4C5C-89BD-5C7C6F27588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FD3B14-5BD7-49A6-ADBC-BBD3200923CD}">
      <dgm:prSet/>
      <dgm:spPr/>
      <dgm:t>
        <a:bodyPr/>
        <a:lstStyle/>
        <a:p>
          <a:r>
            <a:rPr lang="zh-CN"/>
            <a:t>共同学习</a:t>
          </a:r>
          <a:endParaRPr lang="en-US"/>
        </a:p>
      </dgm:t>
    </dgm:pt>
    <dgm:pt modelId="{B567957F-B7B5-4CFA-8189-A81794AF7BC9}" type="parTrans" cxnId="{0A4820CD-5B54-4766-B16D-F75168CEB80F}">
      <dgm:prSet/>
      <dgm:spPr/>
      <dgm:t>
        <a:bodyPr/>
        <a:lstStyle/>
        <a:p>
          <a:endParaRPr lang="en-US"/>
        </a:p>
      </dgm:t>
    </dgm:pt>
    <dgm:pt modelId="{4ECAC413-138B-47FA-B7D6-495721D57CF9}" type="sibTrans" cxnId="{0A4820CD-5B54-4766-B16D-F75168CEB80F}">
      <dgm:prSet/>
      <dgm:spPr/>
      <dgm:t>
        <a:bodyPr/>
        <a:lstStyle/>
        <a:p>
          <a:endParaRPr lang="en-US"/>
        </a:p>
      </dgm:t>
    </dgm:pt>
    <dgm:pt modelId="{EC750F27-D285-41FA-A09A-6F2C2DDD5E7F}">
      <dgm:prSet/>
      <dgm:spPr/>
      <dgm:t>
        <a:bodyPr/>
        <a:lstStyle/>
        <a:p>
          <a:r>
            <a:rPr lang="zh-CN"/>
            <a:t>值日制</a:t>
          </a:r>
          <a:endParaRPr lang="en-US"/>
        </a:p>
      </dgm:t>
    </dgm:pt>
    <dgm:pt modelId="{ED96C6E1-07AC-4519-9F46-FF35E1108735}" type="parTrans" cxnId="{9D258C87-8FBE-4071-BA50-2F975192FEBB}">
      <dgm:prSet/>
      <dgm:spPr/>
      <dgm:t>
        <a:bodyPr/>
        <a:lstStyle/>
        <a:p>
          <a:endParaRPr lang="en-US"/>
        </a:p>
      </dgm:t>
    </dgm:pt>
    <dgm:pt modelId="{444B45FA-8C43-4190-90A0-3065EAB8832C}" type="sibTrans" cxnId="{9D258C87-8FBE-4071-BA50-2F975192FEBB}">
      <dgm:prSet/>
      <dgm:spPr/>
      <dgm:t>
        <a:bodyPr/>
        <a:lstStyle/>
        <a:p>
          <a:endParaRPr lang="en-US"/>
        </a:p>
      </dgm:t>
    </dgm:pt>
    <dgm:pt modelId="{A32C5012-5C09-480D-B2E4-AA939CDA979D}">
      <dgm:prSet/>
      <dgm:spPr/>
      <dgm:t>
        <a:bodyPr/>
        <a:lstStyle/>
        <a:p>
          <a:r>
            <a:rPr lang="zh-CN"/>
            <a:t>颁奖制</a:t>
          </a:r>
          <a:endParaRPr lang="en-US"/>
        </a:p>
      </dgm:t>
    </dgm:pt>
    <dgm:pt modelId="{BB8CF5AF-DAB9-4146-B9AA-DAACDA146B24}" type="parTrans" cxnId="{C7CD969F-95E6-4841-9F02-FC59BAFF7A9C}">
      <dgm:prSet/>
      <dgm:spPr/>
      <dgm:t>
        <a:bodyPr/>
        <a:lstStyle/>
        <a:p>
          <a:endParaRPr lang="en-US"/>
        </a:p>
      </dgm:t>
    </dgm:pt>
    <dgm:pt modelId="{093DF996-AE8F-4174-8762-F24C5E75984C}" type="sibTrans" cxnId="{C7CD969F-95E6-4841-9F02-FC59BAFF7A9C}">
      <dgm:prSet/>
      <dgm:spPr/>
      <dgm:t>
        <a:bodyPr/>
        <a:lstStyle/>
        <a:p>
          <a:endParaRPr lang="en-US"/>
        </a:p>
      </dgm:t>
    </dgm:pt>
    <dgm:pt modelId="{E47780F4-C9E3-4CAF-B59D-B9989E728991}" type="pres">
      <dgm:prSet presAssocID="{1762E410-BE14-4C5C-89BD-5C7C6F2758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079855-3247-4B7F-B48C-896A8FAAE2E3}" type="pres">
      <dgm:prSet presAssocID="{1FFD3B14-5BD7-49A6-ADBC-BBD3200923CD}" presName="hierRoot1" presStyleCnt="0"/>
      <dgm:spPr/>
    </dgm:pt>
    <dgm:pt modelId="{83A55010-D927-43DC-8B8C-3F9BCE4DBCD8}" type="pres">
      <dgm:prSet presAssocID="{1FFD3B14-5BD7-49A6-ADBC-BBD3200923CD}" presName="composite" presStyleCnt="0"/>
      <dgm:spPr/>
    </dgm:pt>
    <dgm:pt modelId="{AAFFA8C9-637E-43B4-9070-4C40B9D8EDAA}" type="pres">
      <dgm:prSet presAssocID="{1FFD3B14-5BD7-49A6-ADBC-BBD3200923CD}" presName="background" presStyleLbl="node0" presStyleIdx="0" presStyleCnt="3"/>
      <dgm:spPr/>
    </dgm:pt>
    <dgm:pt modelId="{37079F25-1DC5-4286-BFE1-797279359BD0}" type="pres">
      <dgm:prSet presAssocID="{1FFD3B14-5BD7-49A6-ADBC-BBD3200923CD}" presName="text" presStyleLbl="fgAcc0" presStyleIdx="0" presStyleCnt="3">
        <dgm:presLayoutVars>
          <dgm:chPref val="3"/>
        </dgm:presLayoutVars>
      </dgm:prSet>
      <dgm:spPr/>
    </dgm:pt>
    <dgm:pt modelId="{405EAA3F-CDF8-4B17-A433-FD6440882330}" type="pres">
      <dgm:prSet presAssocID="{1FFD3B14-5BD7-49A6-ADBC-BBD3200923CD}" presName="hierChild2" presStyleCnt="0"/>
      <dgm:spPr/>
    </dgm:pt>
    <dgm:pt modelId="{CB04C79D-8485-471C-B3BC-3341193C124D}" type="pres">
      <dgm:prSet presAssocID="{EC750F27-D285-41FA-A09A-6F2C2DDD5E7F}" presName="hierRoot1" presStyleCnt="0"/>
      <dgm:spPr/>
    </dgm:pt>
    <dgm:pt modelId="{24700820-6DEA-43C3-9320-E8D967C35754}" type="pres">
      <dgm:prSet presAssocID="{EC750F27-D285-41FA-A09A-6F2C2DDD5E7F}" presName="composite" presStyleCnt="0"/>
      <dgm:spPr/>
    </dgm:pt>
    <dgm:pt modelId="{4514B182-C522-40AA-BDA3-084E08B40A8A}" type="pres">
      <dgm:prSet presAssocID="{EC750F27-D285-41FA-A09A-6F2C2DDD5E7F}" presName="background" presStyleLbl="node0" presStyleIdx="1" presStyleCnt="3"/>
      <dgm:spPr/>
    </dgm:pt>
    <dgm:pt modelId="{64524C6E-50D6-46F3-A334-FB04E573021F}" type="pres">
      <dgm:prSet presAssocID="{EC750F27-D285-41FA-A09A-6F2C2DDD5E7F}" presName="text" presStyleLbl="fgAcc0" presStyleIdx="1" presStyleCnt="3">
        <dgm:presLayoutVars>
          <dgm:chPref val="3"/>
        </dgm:presLayoutVars>
      </dgm:prSet>
      <dgm:spPr/>
    </dgm:pt>
    <dgm:pt modelId="{A09A76DB-9E8E-4B5E-BD7E-ABD3DF4D8942}" type="pres">
      <dgm:prSet presAssocID="{EC750F27-D285-41FA-A09A-6F2C2DDD5E7F}" presName="hierChild2" presStyleCnt="0"/>
      <dgm:spPr/>
    </dgm:pt>
    <dgm:pt modelId="{9D13EE61-1D29-4E87-9FE1-B189CFA69F75}" type="pres">
      <dgm:prSet presAssocID="{A32C5012-5C09-480D-B2E4-AA939CDA979D}" presName="hierRoot1" presStyleCnt="0"/>
      <dgm:spPr/>
    </dgm:pt>
    <dgm:pt modelId="{22684D27-6B8D-4BDC-AB3C-FB8ACABD2835}" type="pres">
      <dgm:prSet presAssocID="{A32C5012-5C09-480D-B2E4-AA939CDA979D}" presName="composite" presStyleCnt="0"/>
      <dgm:spPr/>
    </dgm:pt>
    <dgm:pt modelId="{CA0D1E3A-2A53-460B-87B3-C29538A3BA73}" type="pres">
      <dgm:prSet presAssocID="{A32C5012-5C09-480D-B2E4-AA939CDA979D}" presName="background" presStyleLbl="node0" presStyleIdx="2" presStyleCnt="3"/>
      <dgm:spPr/>
    </dgm:pt>
    <dgm:pt modelId="{B606825A-AAA7-4233-93B2-35AB59F6AB58}" type="pres">
      <dgm:prSet presAssocID="{A32C5012-5C09-480D-B2E4-AA939CDA979D}" presName="text" presStyleLbl="fgAcc0" presStyleIdx="2" presStyleCnt="3">
        <dgm:presLayoutVars>
          <dgm:chPref val="3"/>
        </dgm:presLayoutVars>
      </dgm:prSet>
      <dgm:spPr/>
    </dgm:pt>
    <dgm:pt modelId="{20CA00B2-A2F4-482A-BF5A-1200D5849AEB}" type="pres">
      <dgm:prSet presAssocID="{A32C5012-5C09-480D-B2E4-AA939CDA979D}" presName="hierChild2" presStyleCnt="0"/>
      <dgm:spPr/>
    </dgm:pt>
  </dgm:ptLst>
  <dgm:cxnLst>
    <dgm:cxn modelId="{473F9D67-49B1-4E1D-9DC6-94151DB8DEBE}" type="presOf" srcId="{EC750F27-D285-41FA-A09A-6F2C2DDD5E7F}" destId="{64524C6E-50D6-46F3-A334-FB04E573021F}" srcOrd="0" destOrd="0" presId="urn:microsoft.com/office/officeart/2005/8/layout/hierarchy1"/>
    <dgm:cxn modelId="{9D258C87-8FBE-4071-BA50-2F975192FEBB}" srcId="{1762E410-BE14-4C5C-89BD-5C7C6F275886}" destId="{EC750F27-D285-41FA-A09A-6F2C2DDD5E7F}" srcOrd="1" destOrd="0" parTransId="{ED96C6E1-07AC-4519-9F46-FF35E1108735}" sibTransId="{444B45FA-8C43-4190-90A0-3065EAB8832C}"/>
    <dgm:cxn modelId="{C4910E93-980F-4A4A-B57D-64BC14D7722C}" type="presOf" srcId="{1FFD3B14-5BD7-49A6-ADBC-BBD3200923CD}" destId="{37079F25-1DC5-4286-BFE1-797279359BD0}" srcOrd="0" destOrd="0" presId="urn:microsoft.com/office/officeart/2005/8/layout/hierarchy1"/>
    <dgm:cxn modelId="{1D3D5B97-5BEA-4815-8963-AAC0EDB355A9}" type="presOf" srcId="{A32C5012-5C09-480D-B2E4-AA939CDA979D}" destId="{B606825A-AAA7-4233-93B2-35AB59F6AB58}" srcOrd="0" destOrd="0" presId="urn:microsoft.com/office/officeart/2005/8/layout/hierarchy1"/>
    <dgm:cxn modelId="{C7CD969F-95E6-4841-9F02-FC59BAFF7A9C}" srcId="{1762E410-BE14-4C5C-89BD-5C7C6F275886}" destId="{A32C5012-5C09-480D-B2E4-AA939CDA979D}" srcOrd="2" destOrd="0" parTransId="{BB8CF5AF-DAB9-4146-B9AA-DAACDA146B24}" sibTransId="{093DF996-AE8F-4174-8762-F24C5E75984C}"/>
    <dgm:cxn modelId="{0A4820CD-5B54-4766-B16D-F75168CEB80F}" srcId="{1762E410-BE14-4C5C-89BD-5C7C6F275886}" destId="{1FFD3B14-5BD7-49A6-ADBC-BBD3200923CD}" srcOrd="0" destOrd="0" parTransId="{B567957F-B7B5-4CFA-8189-A81794AF7BC9}" sibTransId="{4ECAC413-138B-47FA-B7D6-495721D57CF9}"/>
    <dgm:cxn modelId="{34E037FB-C710-4CFB-97C8-D7635DD80795}" type="presOf" srcId="{1762E410-BE14-4C5C-89BD-5C7C6F275886}" destId="{E47780F4-C9E3-4CAF-B59D-B9989E728991}" srcOrd="0" destOrd="0" presId="urn:microsoft.com/office/officeart/2005/8/layout/hierarchy1"/>
    <dgm:cxn modelId="{402F2A99-C8F9-42E4-AF49-B787F412994F}" type="presParOf" srcId="{E47780F4-C9E3-4CAF-B59D-B9989E728991}" destId="{D8079855-3247-4B7F-B48C-896A8FAAE2E3}" srcOrd="0" destOrd="0" presId="urn:microsoft.com/office/officeart/2005/8/layout/hierarchy1"/>
    <dgm:cxn modelId="{045D13D5-1D5D-4DD3-A034-897A96F48933}" type="presParOf" srcId="{D8079855-3247-4B7F-B48C-896A8FAAE2E3}" destId="{83A55010-D927-43DC-8B8C-3F9BCE4DBCD8}" srcOrd="0" destOrd="0" presId="urn:microsoft.com/office/officeart/2005/8/layout/hierarchy1"/>
    <dgm:cxn modelId="{3D369DA6-84D7-46C1-AD62-45BB3E26B107}" type="presParOf" srcId="{83A55010-D927-43DC-8B8C-3F9BCE4DBCD8}" destId="{AAFFA8C9-637E-43B4-9070-4C40B9D8EDAA}" srcOrd="0" destOrd="0" presId="urn:microsoft.com/office/officeart/2005/8/layout/hierarchy1"/>
    <dgm:cxn modelId="{1F13A92D-4747-45D6-A990-C87D11EDBE6C}" type="presParOf" srcId="{83A55010-D927-43DC-8B8C-3F9BCE4DBCD8}" destId="{37079F25-1DC5-4286-BFE1-797279359BD0}" srcOrd="1" destOrd="0" presId="urn:microsoft.com/office/officeart/2005/8/layout/hierarchy1"/>
    <dgm:cxn modelId="{11EDBD6E-BEC0-45EA-BE33-44B962923FD9}" type="presParOf" srcId="{D8079855-3247-4B7F-B48C-896A8FAAE2E3}" destId="{405EAA3F-CDF8-4B17-A433-FD6440882330}" srcOrd="1" destOrd="0" presId="urn:microsoft.com/office/officeart/2005/8/layout/hierarchy1"/>
    <dgm:cxn modelId="{2A1C1665-6C65-4C49-9C7C-DB309F45CC4B}" type="presParOf" srcId="{E47780F4-C9E3-4CAF-B59D-B9989E728991}" destId="{CB04C79D-8485-471C-B3BC-3341193C124D}" srcOrd="1" destOrd="0" presId="urn:microsoft.com/office/officeart/2005/8/layout/hierarchy1"/>
    <dgm:cxn modelId="{002F6F90-4CAC-438B-89C0-BF20AD82198B}" type="presParOf" srcId="{CB04C79D-8485-471C-B3BC-3341193C124D}" destId="{24700820-6DEA-43C3-9320-E8D967C35754}" srcOrd="0" destOrd="0" presId="urn:microsoft.com/office/officeart/2005/8/layout/hierarchy1"/>
    <dgm:cxn modelId="{5103634F-14F2-4BBB-9796-128CB203AAE8}" type="presParOf" srcId="{24700820-6DEA-43C3-9320-E8D967C35754}" destId="{4514B182-C522-40AA-BDA3-084E08B40A8A}" srcOrd="0" destOrd="0" presId="urn:microsoft.com/office/officeart/2005/8/layout/hierarchy1"/>
    <dgm:cxn modelId="{BB466EE5-933F-41CF-AD5D-FF83BCE55810}" type="presParOf" srcId="{24700820-6DEA-43C3-9320-E8D967C35754}" destId="{64524C6E-50D6-46F3-A334-FB04E573021F}" srcOrd="1" destOrd="0" presId="urn:microsoft.com/office/officeart/2005/8/layout/hierarchy1"/>
    <dgm:cxn modelId="{796ADDF4-6A8E-4679-ABA7-12E616EBA110}" type="presParOf" srcId="{CB04C79D-8485-471C-B3BC-3341193C124D}" destId="{A09A76DB-9E8E-4B5E-BD7E-ABD3DF4D8942}" srcOrd="1" destOrd="0" presId="urn:microsoft.com/office/officeart/2005/8/layout/hierarchy1"/>
    <dgm:cxn modelId="{A014913B-2F05-40EB-979E-48A02711E589}" type="presParOf" srcId="{E47780F4-C9E3-4CAF-B59D-B9989E728991}" destId="{9D13EE61-1D29-4E87-9FE1-B189CFA69F75}" srcOrd="2" destOrd="0" presId="urn:microsoft.com/office/officeart/2005/8/layout/hierarchy1"/>
    <dgm:cxn modelId="{AA98175A-01D4-4748-BED8-6689262F5E55}" type="presParOf" srcId="{9D13EE61-1D29-4E87-9FE1-B189CFA69F75}" destId="{22684D27-6B8D-4BDC-AB3C-FB8ACABD2835}" srcOrd="0" destOrd="0" presId="urn:microsoft.com/office/officeart/2005/8/layout/hierarchy1"/>
    <dgm:cxn modelId="{66E37C59-F10E-485D-BBCC-B452308B390F}" type="presParOf" srcId="{22684D27-6B8D-4BDC-AB3C-FB8ACABD2835}" destId="{CA0D1E3A-2A53-460B-87B3-C29538A3BA73}" srcOrd="0" destOrd="0" presId="urn:microsoft.com/office/officeart/2005/8/layout/hierarchy1"/>
    <dgm:cxn modelId="{EB30BC4B-73F5-4F36-9CFD-97BC3B6F1A77}" type="presParOf" srcId="{22684D27-6B8D-4BDC-AB3C-FB8ACABD2835}" destId="{B606825A-AAA7-4233-93B2-35AB59F6AB58}" srcOrd="1" destOrd="0" presId="urn:microsoft.com/office/officeart/2005/8/layout/hierarchy1"/>
    <dgm:cxn modelId="{52E727B3-5E50-4B9C-8AD6-7777994142F7}" type="presParOf" srcId="{9D13EE61-1D29-4E87-9FE1-B189CFA69F75}" destId="{20CA00B2-A2F4-482A-BF5A-1200D5849A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3EE2B-A051-4704-8E1A-BB9BB5B2440F}">
      <dsp:nvSpPr>
        <dsp:cNvPr id="0" name=""/>
        <dsp:cNvSpPr/>
      </dsp:nvSpPr>
      <dsp:spPr>
        <a:xfrm>
          <a:off x="0" y="48383"/>
          <a:ext cx="5257800" cy="1731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Where Leaders are made （</a:t>
          </a:r>
          <a:r>
            <a:rPr lang="zh-CN" sz="3700" kern="1200"/>
            <a:t>领导者的摇篮）</a:t>
          </a:r>
          <a:endParaRPr lang="en-US" sz="3700" kern="1200"/>
        </a:p>
      </dsp:txBody>
      <dsp:txXfrm>
        <a:off x="84530" y="132913"/>
        <a:ext cx="5088740" cy="1562540"/>
      </dsp:txXfrm>
    </dsp:sp>
    <dsp:sp modelId="{827E69FF-1982-42D1-B005-2C5B1DE991A7}">
      <dsp:nvSpPr>
        <dsp:cNvPr id="0" name=""/>
        <dsp:cNvSpPr/>
      </dsp:nvSpPr>
      <dsp:spPr>
        <a:xfrm>
          <a:off x="0" y="1886543"/>
          <a:ext cx="5257800" cy="1731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游戏模式</a:t>
          </a:r>
          <a:endParaRPr lang="en-US" sz="3700" kern="1200"/>
        </a:p>
      </dsp:txBody>
      <dsp:txXfrm>
        <a:off x="84530" y="1971073"/>
        <a:ext cx="5088740" cy="1562540"/>
      </dsp:txXfrm>
    </dsp:sp>
    <dsp:sp modelId="{B045FB22-E40B-4431-A9AF-5DD4DBE0A644}">
      <dsp:nvSpPr>
        <dsp:cNvPr id="0" name=""/>
        <dsp:cNvSpPr/>
      </dsp:nvSpPr>
      <dsp:spPr>
        <a:xfrm>
          <a:off x="0" y="3724704"/>
          <a:ext cx="5257800" cy="1731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领导力模式</a:t>
          </a:r>
          <a:endParaRPr lang="en-US" sz="3700" kern="1200"/>
        </a:p>
      </dsp:txBody>
      <dsp:txXfrm>
        <a:off x="84530" y="3809234"/>
        <a:ext cx="5088740" cy="156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B451B-0C0C-44F8-B787-030FDC2AE129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3B405-259F-450F-BA5C-10118DBE736C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完成两个</a:t>
          </a:r>
          <a:r>
            <a:rPr lang="en-US" sz="1900" b="0" i="0" kern="1200"/>
            <a:t>Path</a:t>
          </a:r>
          <a:r>
            <a:rPr lang="zh-CN" sz="1900" b="0" i="0" kern="1200"/>
            <a:t>。</a:t>
          </a:r>
          <a:endParaRPr lang="en-US" sz="1900" kern="1200"/>
        </a:p>
      </dsp:txBody>
      <dsp:txXfrm>
        <a:off x="0" y="2492"/>
        <a:ext cx="6492875" cy="850069"/>
      </dsp:txXfrm>
    </dsp:sp>
    <dsp:sp modelId="{C699CC9E-9BF8-444C-ADBE-719ED3CA458A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8444A-AB04-4AA2-BB11-61EAFE23AEF3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作为俱乐部官员</a:t>
          </a:r>
          <a:r>
            <a:rPr lang="en-US" sz="1900" b="0" i="0" kern="1200"/>
            <a:t>12</a:t>
          </a:r>
          <a:r>
            <a:rPr lang="zh-CN" sz="1900" b="0" i="0" kern="1200"/>
            <a:t>个月（如果你的俱乐部官员任期时</a:t>
          </a:r>
          <a:r>
            <a:rPr lang="en-US" sz="1900" b="0" i="0" kern="1200"/>
            <a:t>6</a:t>
          </a:r>
          <a:r>
            <a:rPr lang="zh-CN" sz="1900" b="0" i="0" kern="1200"/>
            <a:t>个月，你需要完成两次俱乐部官员任期，但是不需要连续完成。）</a:t>
          </a:r>
          <a:endParaRPr lang="en-US" sz="1900" kern="1200"/>
        </a:p>
      </dsp:txBody>
      <dsp:txXfrm>
        <a:off x="0" y="852561"/>
        <a:ext cx="6492875" cy="850069"/>
      </dsp:txXfrm>
    </dsp:sp>
    <dsp:sp modelId="{27B7CBA6-EA6C-4354-90A6-3E6C26DAA7B0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6D361-1994-44A3-B9F2-AFF501D5D612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作为俱乐部的</a:t>
          </a:r>
          <a:r>
            <a:rPr lang="en-US" sz="1900" b="0" i="0" kern="1200"/>
            <a:t>Coach</a:t>
          </a:r>
          <a:r>
            <a:rPr lang="zh-CN" sz="1900" b="0" i="0" kern="1200"/>
            <a:t>或</a:t>
          </a:r>
          <a:r>
            <a:rPr lang="en-US" sz="1900" b="0" i="0" kern="1200"/>
            <a:t>Mentor</a:t>
          </a:r>
          <a:r>
            <a:rPr lang="zh-CN" sz="1900" b="0" i="0" kern="1200"/>
            <a:t>。</a:t>
          </a:r>
          <a:endParaRPr lang="en-US" sz="1900" kern="1200"/>
        </a:p>
      </dsp:txBody>
      <dsp:txXfrm>
        <a:off x="0" y="1702630"/>
        <a:ext cx="6492875" cy="850069"/>
      </dsp:txXfrm>
    </dsp:sp>
    <dsp:sp modelId="{D5D388D4-A472-46E1-90AA-41D3E2C8DF52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5457F-7BCC-4C01-AC71-EB1359ED0523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作为俱乐部口才或年轻领导力的项目发起者或者组织者。</a:t>
          </a:r>
          <a:endParaRPr lang="en-US" sz="1900" kern="1200"/>
        </a:p>
      </dsp:txBody>
      <dsp:txXfrm>
        <a:off x="0" y="2552699"/>
        <a:ext cx="6492875" cy="850069"/>
      </dsp:txXfrm>
    </dsp:sp>
    <dsp:sp modelId="{4B12D460-0463-4FB8-A85D-6777AC34A22C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2B6DC-21B0-488A-BC70-D5447AAAA36A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作为大区官员服务一年。</a:t>
          </a:r>
          <a:endParaRPr lang="en-US" sz="1900" kern="1200"/>
        </a:p>
      </dsp:txBody>
      <dsp:txXfrm>
        <a:off x="0" y="3402769"/>
        <a:ext cx="6492875" cy="850069"/>
      </dsp:txXfrm>
    </dsp:sp>
    <dsp:sp modelId="{CC644EAD-759F-4B39-A336-51EB413DF85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2CC89-5930-4A5B-8AFD-50D26B7310F8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i="0" kern="1200"/>
            <a:t>完成</a:t>
          </a:r>
          <a:r>
            <a:rPr lang="en-US" sz="1900" b="0" i="0" kern="1200"/>
            <a:t>DTM</a:t>
          </a:r>
          <a:r>
            <a:rPr lang="zh-CN" sz="1900" b="0" i="0" kern="1200"/>
            <a:t>项目。（会员创建和执行他们自己的项目，通过该项目展示他们所得到的技能和专业知识。）</a:t>
          </a:r>
          <a:endParaRPr lang="en-US" sz="1900" kern="1200"/>
        </a:p>
      </dsp:txBody>
      <dsp:txXfrm>
        <a:off x="0" y="4252838"/>
        <a:ext cx="6492875" cy="850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FA8C9-637E-43B4-9070-4C40B9D8EDAA}">
      <dsp:nvSpPr>
        <dsp:cNvPr id="0" name=""/>
        <dsp:cNvSpPr/>
      </dsp:nvSpPr>
      <dsp:spPr>
        <a:xfrm>
          <a:off x="0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9F25-1DC5-4286-BFE1-797279359BD0}">
      <dsp:nvSpPr>
        <dsp:cNvPr id="0" name=""/>
        <dsp:cNvSpPr/>
      </dsp:nvSpPr>
      <dsp:spPr>
        <a:xfrm>
          <a:off x="331192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共同学习</a:t>
          </a:r>
          <a:endParaRPr lang="en-US" sz="4900" kern="1200"/>
        </a:p>
      </dsp:txBody>
      <dsp:txXfrm>
        <a:off x="386629" y="907846"/>
        <a:ext cx="2869855" cy="1781889"/>
      </dsp:txXfrm>
    </dsp:sp>
    <dsp:sp modelId="{4514B182-C522-40AA-BDA3-084E08B40A8A}">
      <dsp:nvSpPr>
        <dsp:cNvPr id="0" name=""/>
        <dsp:cNvSpPr/>
      </dsp:nvSpPr>
      <dsp:spPr>
        <a:xfrm>
          <a:off x="3643114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24C6E-50D6-46F3-A334-FB04E573021F}">
      <dsp:nvSpPr>
        <dsp:cNvPr id="0" name=""/>
        <dsp:cNvSpPr/>
      </dsp:nvSpPr>
      <dsp:spPr>
        <a:xfrm>
          <a:off x="3974306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值日制</a:t>
          </a:r>
          <a:endParaRPr lang="en-US" sz="4900" kern="1200"/>
        </a:p>
      </dsp:txBody>
      <dsp:txXfrm>
        <a:off x="4029743" y="907846"/>
        <a:ext cx="2869855" cy="1781889"/>
      </dsp:txXfrm>
    </dsp:sp>
    <dsp:sp modelId="{CA0D1E3A-2A53-460B-87B3-C29538A3BA73}">
      <dsp:nvSpPr>
        <dsp:cNvPr id="0" name=""/>
        <dsp:cNvSpPr/>
      </dsp:nvSpPr>
      <dsp:spPr>
        <a:xfrm>
          <a:off x="7286228" y="537777"/>
          <a:ext cx="2980729" cy="189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6825A-AAA7-4233-93B2-35AB59F6AB58}">
      <dsp:nvSpPr>
        <dsp:cNvPr id="0" name=""/>
        <dsp:cNvSpPr/>
      </dsp:nvSpPr>
      <dsp:spPr>
        <a:xfrm>
          <a:off x="7617420" y="852409"/>
          <a:ext cx="2980729" cy="1892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颁奖制</a:t>
          </a:r>
          <a:endParaRPr lang="en-US" sz="4900" kern="1200"/>
        </a:p>
      </dsp:txBody>
      <dsp:txXfrm>
        <a:off x="7672857" y="907846"/>
        <a:ext cx="2869855" cy="1781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D88FF-B1A4-4AEF-84F0-E36ED7D2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9DC161-0AB8-4531-BA61-25A8A56A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336C1-05CD-4F6C-AA1E-BE9F5501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B3283-4A2C-4B9F-BE6B-A67C89B9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BCF49-1916-4010-8639-5B40D2F5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330C1-E011-49FB-89E1-B9F293D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68C735-8679-407E-A852-9A5E8724E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931B7-C0E9-45E3-AE2A-EADC315F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0AA6B-4FCF-41A6-A306-3A706A34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1F20DD-8656-4558-B4A8-DD669475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61777E-1EC3-4C13-894E-FBC1BEC9C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DDCB-E137-44CF-ADEF-FFFA96399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D058F-9E18-41CB-A319-DB404F23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96D04-D944-4ECD-9D5A-CCC55B51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89D5F-DF57-496B-89AD-F3D2B2EF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3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08000" y="1111250"/>
            <a:ext cx="11176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3326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0CB6E-093F-4FAE-93A1-F490BF7C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F574E-D1C1-42F2-A8CF-103266ADA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25719-80B6-48A0-80E4-816D5339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905D1-65B0-446E-8C40-7E092BD3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A124D-58E0-43B7-9FB1-6628ED9D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D364B-72F1-468B-9FE6-1DC7BC358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8E533D-FA71-41FC-83FD-974BE15D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BF676-AC36-4ADC-AD42-4792AA62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A906B-AD5E-46F1-AAF6-E840652E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5F48E-3E09-4732-913A-83F00070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8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FC125-3D2E-411E-87EE-71CC0125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45A30-9D0C-4689-B595-EBD8AE8FC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C8C230-A46D-4515-B6DA-47984B0D6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415B2C-CB57-44AA-8843-B7A6C59D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F0D40-1127-497E-B15E-77F9F901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A060FC-C9AA-4636-803E-42F07213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9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4BC8-F20A-4ED0-9995-227C6C78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D06B2-5B0B-4781-B38B-67FC5639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7B76BA-B13F-4EBF-B22E-7E7DBCBAD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16FE7-18A5-4B7D-BAB3-D116BBFD0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62B179-45D2-40FA-8C05-423E34055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5CE2D7-C108-4939-B694-19CA111E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BB9131-CAA5-4BC3-8FB5-839ECD43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25C3BD-5BAF-4415-B431-975D792F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1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0BA2C-1102-4712-B5B9-B6E0AE43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E9D82-B08D-4B9F-ABB6-18F13793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D5C31D-E540-4C9A-A628-3FE6EFA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2C1996-AA2B-419B-A50C-D4FDC693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DFF53-D600-4337-BEA1-C64083D3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95E55-FF35-4E2F-85E0-2C496EE7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3041C-E6A4-4579-A515-C7802387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EC0C5-6F5D-4F32-98E4-CCE9B4FF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CDF71-980C-4D0B-8B85-E0FAF886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8E5E94-3960-4C86-9BD8-EC88261B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D3AF7-9FC6-45C5-BBBB-12434B68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0A8C6D-99D9-4E35-936D-9C7B0578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F66CC8-A237-4AAA-A599-C9302004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7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F8BF-6BF6-4677-A4B3-E2234A99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90FD32-6A73-4B24-A519-5A32D68A1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FF5F6C-D245-475E-99DC-A34735694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4F5D0-68BB-4618-B068-47BC377E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A4A6ED-514A-4E21-B72A-500D3771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2F0C84-805C-4DC8-9B47-A89657F1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4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933795-374B-4789-88EF-F1A0F106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71BE81-94D8-49F4-B466-7976A2DC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7C539-8B3D-42D0-9817-B27E9787F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3D5EB-392F-4742-B2B0-B8C8E499597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AD29B-46CE-4753-86F1-05DB5F30F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5A33F-0882-4239-A54B-73DC4737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90CDF-B077-4179-9F0B-A91DD208E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72DFA8-E2C9-4BB8-B3B6-DCE39F79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zh-CN" altLang="en-US" sz="4800" b="1" dirty="0"/>
              <a:t>头马演讲俱乐部</a:t>
            </a:r>
            <a:endParaRPr lang="en-US" sz="4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4CF1B-5E18-4E95-A60A-26C90903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3273552"/>
            <a:ext cx="4498848" cy="3584448"/>
          </a:xfrm>
        </p:spPr>
        <p:txBody>
          <a:bodyPr anchor="t">
            <a:normAutofit/>
          </a:bodyPr>
          <a:lstStyle/>
          <a:p>
            <a:r>
              <a:rPr lang="zh-CN" altLang="en-US" sz="1800" dirty="0"/>
              <a:t>张雅萍    </a:t>
            </a:r>
            <a:endParaRPr lang="en-US" altLang="zh-CN" sz="1800" dirty="0"/>
          </a:p>
          <a:p>
            <a:r>
              <a:rPr lang="en-US" altLang="zh-CN" sz="1800" dirty="0"/>
              <a:t>08/30/2020</a:t>
            </a:r>
          </a:p>
          <a:p>
            <a:endParaRPr lang="en-US" sz="1800" dirty="0"/>
          </a:p>
        </p:txBody>
      </p:sp>
      <p:pic>
        <p:nvPicPr>
          <p:cNvPr id="5" name="图片 4" descr="一群人坐在桌子前&#10;&#10;描述已自动生成">
            <a:extLst>
              <a:ext uri="{FF2B5EF4-FFF2-40B4-BE49-F238E27FC236}">
                <a16:creationId xmlns:a16="http://schemas.microsoft.com/office/drawing/2014/main" id="{132227A1-87AD-4DC3-BF5C-473043EDB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58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BB56F-3FF6-43BF-AECD-E068D540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1489" y="3230896"/>
            <a:ext cx="5046085" cy="1863637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2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zh-CN" sz="4400" b="1" i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TM(</a:t>
            </a:r>
            <a:r>
              <a:rPr lang="en-US" altLang="zh-CN" sz="4400" kern="1200" dirty="0" err="1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ToastMaster</a:t>
            </a:r>
            <a:r>
              <a:rPr lang="en-US" altLang="zh-CN" sz="44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)-</a:t>
            </a:r>
            <a:r>
              <a:rPr lang="zh-CN" altLang="en-US" sz="44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负责整个会议的节奏把控和串联</a:t>
            </a:r>
            <a:endParaRPr lang="en-US" sz="44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A11420-02A4-41AA-965E-E0C60E3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943357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主持人</a:t>
            </a:r>
            <a:endParaRPr lang="en-US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213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845E9-A638-487F-AD59-D15D288C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时间官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3F556-02C7-467D-844A-331FDE450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4000" b="1" i="1" dirty="0"/>
              <a:t>Timer</a:t>
            </a:r>
            <a:r>
              <a:rPr lang="en-US" altLang="zh-CN" sz="4000" dirty="0"/>
              <a:t>-</a:t>
            </a:r>
            <a:r>
              <a:rPr lang="zh-CN" altLang="en-US" sz="4000" dirty="0"/>
              <a:t>时间官</a:t>
            </a:r>
            <a:r>
              <a:rPr lang="en-US" altLang="zh-CN" sz="4000" dirty="0"/>
              <a:t>:</a:t>
            </a:r>
            <a:r>
              <a:rPr lang="zh-CN" altLang="en-US" sz="4000" dirty="0"/>
              <a:t>负责每个环节时间的控制，出示绿，黄，红卡片提示参会者时间，保证每个角色时间管理。确保会议的每个流程按时开始，结束。并给出时间报告总结</a:t>
            </a:r>
          </a:p>
          <a:p>
            <a:endParaRPr lang="en-US" sz="2000" dirty="0"/>
          </a:p>
        </p:txBody>
      </p:sp>
      <p:pic>
        <p:nvPicPr>
          <p:cNvPr id="6" name="图片 5" descr="图片包含 人, 室内, 桌子, 男人&#10;&#10;描述已自动生成">
            <a:extLst>
              <a:ext uri="{FF2B5EF4-FFF2-40B4-BE49-F238E27FC236}">
                <a16:creationId xmlns:a16="http://schemas.microsoft.com/office/drawing/2014/main" id="{E3456737-A4CC-41A6-BBFF-395B6D81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1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8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594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7C6B20-D02A-4DE4-9031-D44485DBE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语法官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B3D4E0-E328-4F62-B173-8B278F3D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400" dirty="0"/>
              <a:t> </a:t>
            </a:r>
            <a:r>
              <a:rPr lang="en-US" altLang="zh-CN" sz="4000" b="1" i="1" dirty="0"/>
              <a:t>Grammarian</a:t>
            </a:r>
            <a:r>
              <a:rPr lang="en-US" altLang="zh-CN" sz="4000" dirty="0"/>
              <a:t>-</a:t>
            </a:r>
            <a:r>
              <a:rPr lang="zh-CN" altLang="en-US" sz="4000" dirty="0"/>
              <a:t>语法官：开场时会给出个与会议主题切题的关键词，鼓励大家演讲中能用到此词。并点评所有发言者的用词，语音语调以及句子结构</a:t>
            </a:r>
          </a:p>
          <a:p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857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9EB7A0-E7C4-4662-9593-EF3A236F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哼哈官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CB7A72-4C02-4941-9C65-1C1183889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1" dirty="0"/>
              <a:t>Ah-counter</a:t>
            </a:r>
            <a:r>
              <a:rPr lang="en-US" sz="4400" dirty="0"/>
              <a:t> -</a:t>
            </a:r>
            <a:r>
              <a:rPr lang="zh-CN" altLang="en-US" sz="4400" dirty="0"/>
              <a:t>哼哈官：关注演讲者无用语的使用频率（比如嗯嗯，啊啊，</a:t>
            </a:r>
            <a:r>
              <a:rPr lang="en-US" sz="4400" dirty="0"/>
              <a:t>you know, you know），</a:t>
            </a:r>
            <a:r>
              <a:rPr lang="zh-CN" altLang="en-US" sz="4400" dirty="0"/>
              <a:t>使演讲者关注演讲流畅性和高效性</a:t>
            </a:r>
          </a:p>
          <a:p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162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, 室内, 男人, 桌子&#10;&#10;描述已自动生成">
            <a:extLst>
              <a:ext uri="{FF2B5EF4-FFF2-40B4-BE49-F238E27FC236}">
                <a16:creationId xmlns:a16="http://schemas.microsoft.com/office/drawing/2014/main" id="{C2D7B852-5AD6-4CED-A5F4-1F6764ECC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027AD7-8459-4D5A-AC00-C06BB1B3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备稿演讲者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3E340-235D-43C0-8CDF-942213582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1" dirty="0">
                <a:solidFill>
                  <a:srgbClr val="000000"/>
                </a:solidFill>
              </a:rPr>
              <a:t>PS(</a:t>
            </a:r>
            <a:r>
              <a:rPr lang="en-US" sz="4000" dirty="0">
                <a:solidFill>
                  <a:srgbClr val="000000"/>
                </a:solidFill>
              </a:rPr>
              <a:t>Prepared Speaker)-</a:t>
            </a:r>
            <a:r>
              <a:rPr lang="zh-CN" altLang="en-US" sz="4000" dirty="0">
                <a:solidFill>
                  <a:srgbClr val="000000"/>
                </a:solidFill>
              </a:rPr>
              <a:t>备稿演讲者（</a:t>
            </a:r>
            <a:r>
              <a:rPr lang="en-US" altLang="zh-CN" sz="4000" dirty="0">
                <a:solidFill>
                  <a:srgbClr val="000000"/>
                </a:solidFill>
              </a:rPr>
              <a:t>:</a:t>
            </a:r>
            <a:r>
              <a:rPr lang="zh-CN" altLang="en-US" sz="4000" dirty="0">
                <a:solidFill>
                  <a:srgbClr val="000000"/>
                </a:solidFill>
              </a:rPr>
              <a:t>提前准备</a:t>
            </a:r>
            <a:r>
              <a:rPr lang="en-US" altLang="zh-CN" sz="4000" dirty="0">
                <a:solidFill>
                  <a:srgbClr val="000000"/>
                </a:solidFill>
              </a:rPr>
              <a:t>5</a:t>
            </a:r>
            <a:r>
              <a:rPr lang="zh-CN" altLang="en-US" sz="4000" dirty="0">
                <a:solidFill>
                  <a:srgbClr val="000000"/>
                </a:solidFill>
              </a:rPr>
              <a:t>～</a:t>
            </a:r>
            <a:r>
              <a:rPr lang="en-US" altLang="zh-CN" sz="4000" dirty="0">
                <a:solidFill>
                  <a:srgbClr val="000000"/>
                </a:solidFill>
              </a:rPr>
              <a:t>7</a:t>
            </a:r>
            <a:r>
              <a:rPr lang="zh-CN" altLang="en-US" sz="4000" dirty="0">
                <a:solidFill>
                  <a:srgbClr val="000000"/>
                </a:solidFill>
              </a:rPr>
              <a:t>分钟的演讲。在其环节进行演讲。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656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7D7A39-BD68-46CC-8749-47CD4246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76" y="-4304"/>
            <a:ext cx="10021446" cy="29444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点评官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94DD92-FA30-488F-B622-55653B0E6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574600"/>
            <a:ext cx="9416898" cy="1793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sz="4000" b="1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IE</a:t>
            </a:r>
            <a:r>
              <a:rPr lang="en-US" altLang="zh-CN" sz="4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(Individual Evaluator)-</a:t>
            </a:r>
            <a:r>
              <a:rPr lang="zh-CN" altLang="en-US" sz="4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个评</a:t>
            </a:r>
            <a:r>
              <a:rPr lang="en-US" altLang="zh-CN" sz="4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zh-CN" altLang="en-US" sz="4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观察并记录特定备稿演讲者的演讲，对其进行评估和正面反馈，给予鼓励和中肯的建议</a:t>
            </a:r>
            <a:r>
              <a:rPr lang="zh-CN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；</a:t>
            </a:r>
            <a:endPara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971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956F27-5C5B-4BFE-965B-DFFFED9A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即兴演讲主持人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15CF3-0625-4E72-8936-C72C39FD4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259" y="1648869"/>
            <a:ext cx="4973253" cy="4020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i="1" dirty="0"/>
              <a:t>TTM</a:t>
            </a:r>
            <a:r>
              <a:rPr lang="en-US" altLang="zh-CN" sz="3600" dirty="0"/>
              <a:t>(Table Topic Master)-</a:t>
            </a:r>
            <a:r>
              <a:rPr lang="zh-CN" altLang="en-US" sz="3600" dirty="0"/>
              <a:t>即兴演讲主持人</a:t>
            </a:r>
            <a:r>
              <a:rPr lang="en-US" altLang="zh-CN" sz="3600" dirty="0"/>
              <a:t>: </a:t>
            </a:r>
            <a:r>
              <a:rPr lang="zh-CN" altLang="en-US" sz="3600" dirty="0"/>
              <a:t>就某一主题，准备几个问题（一般</a:t>
            </a:r>
            <a:r>
              <a:rPr lang="en-US" altLang="zh-CN" sz="3600" dirty="0"/>
              <a:t>5</a:t>
            </a:r>
            <a:r>
              <a:rPr lang="zh-CN" altLang="en-US" sz="3600" dirty="0"/>
              <a:t>个左右），指定或由自荐者来回答，并在即兴演讲中进行串场。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94984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3E5D02-EE2E-4BB1-A420-9DBA6F3E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会议</a:t>
            </a:r>
            <a:r>
              <a:rPr lang="zh-CN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总评估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BEFC5-DD81-44A0-8FD5-1D9807B1E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1" dirty="0"/>
              <a:t>GE(</a:t>
            </a:r>
            <a:r>
              <a:rPr lang="en-US" sz="4000" dirty="0"/>
              <a:t>General Evaluator) -</a:t>
            </a:r>
            <a:r>
              <a:rPr lang="zh-CN" altLang="en-US" sz="4000" dirty="0"/>
              <a:t>总评</a:t>
            </a:r>
            <a:r>
              <a:rPr lang="en-US" altLang="zh-CN" sz="4000" dirty="0"/>
              <a:t>: </a:t>
            </a:r>
            <a:r>
              <a:rPr lang="zh-CN" altLang="en-US" sz="4000" dirty="0"/>
              <a:t>介绍自己的重要角色团队（</a:t>
            </a:r>
            <a:r>
              <a:rPr lang="en-US" sz="4000" dirty="0" err="1"/>
              <a:t>Timer,Grammarian,Ah</a:t>
            </a:r>
            <a:r>
              <a:rPr lang="en-US" sz="4000" dirty="0"/>
              <a:t>-counter,）</a:t>
            </a:r>
            <a:r>
              <a:rPr lang="zh-CN" altLang="en-US" sz="4000" dirty="0"/>
              <a:t>并对整场会议作出总结并评估以上所有角色本场会议的表现，提出建议。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46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4FC1D2-AB45-4C77-BDA5-C8D6F8DC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5400"/>
              <a:t>会议流程</a:t>
            </a:r>
            <a:endParaRPr lang="en-US" sz="54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echatIMG2009.jpeg" descr="WechatIMG2009.jpeg">
            <a:extLst>
              <a:ext uri="{FF2B5EF4-FFF2-40B4-BE49-F238E27FC236}">
                <a16:creationId xmlns:a16="http://schemas.microsoft.com/office/drawing/2014/main" id="{447FA965-B1E5-494D-8A7C-56CF6D81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148"/>
          <a:stretch/>
        </p:blipFill>
        <p:spPr>
          <a:xfrm>
            <a:off x="733507" y="666728"/>
            <a:ext cx="5772683" cy="5799386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7429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D4BA7-EC2B-4C4F-A941-EE135FDD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角色介绍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79834-2F15-41A0-BCEB-1BE7F9BD8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dirty="0"/>
              <a:t>1.</a:t>
            </a:r>
            <a:r>
              <a:rPr lang="zh-CN" altLang="en-US" sz="4000" dirty="0"/>
              <a:t>介绍重要角色（</a:t>
            </a:r>
            <a:r>
              <a:rPr lang="en-US" altLang="zh-CN" sz="4000" dirty="0"/>
              <a:t>SAA</a:t>
            </a:r>
            <a:r>
              <a:rPr lang="zh-CN" altLang="en-US" sz="4000" dirty="0"/>
              <a:t>介绍</a:t>
            </a:r>
            <a:r>
              <a:rPr lang="en-US" altLang="zh-CN" sz="4000" dirty="0"/>
              <a:t>guest</a:t>
            </a:r>
            <a:r>
              <a:rPr lang="zh-CN" altLang="en-US" sz="4000" dirty="0"/>
              <a:t>，</a:t>
            </a:r>
            <a:r>
              <a:rPr lang="en-US" altLang="zh-CN" sz="4000" dirty="0"/>
              <a:t>TM</a:t>
            </a:r>
            <a:r>
              <a:rPr lang="zh-CN" altLang="en-US" sz="4000" dirty="0"/>
              <a:t>介绍</a:t>
            </a:r>
            <a:r>
              <a:rPr lang="en-US" altLang="zh-CN" sz="4000" dirty="0"/>
              <a:t>GE, GE</a:t>
            </a:r>
            <a:r>
              <a:rPr lang="zh-CN" altLang="en-US" sz="4000" dirty="0"/>
              <a:t>介绍</a:t>
            </a:r>
            <a:r>
              <a:rPr lang="en-US" altLang="zh-CN" sz="4000" dirty="0"/>
              <a:t>Ah-counter</a:t>
            </a:r>
            <a:r>
              <a:rPr lang="zh-CN" altLang="en-US" sz="4000" dirty="0"/>
              <a:t>，</a:t>
            </a:r>
            <a:r>
              <a:rPr lang="en-US" altLang="zh-CN" sz="4000" dirty="0"/>
              <a:t>Timer</a:t>
            </a:r>
            <a:r>
              <a:rPr lang="zh-CN" altLang="en-US" sz="4000" dirty="0"/>
              <a:t>，</a:t>
            </a:r>
            <a:r>
              <a:rPr lang="en-US" altLang="zh-CN" sz="4000" dirty="0"/>
              <a:t>Grammarian</a:t>
            </a:r>
            <a:r>
              <a:rPr lang="zh-CN" altLang="en-US" sz="4000" dirty="0"/>
              <a:t>）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7601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acebook Event Photo Burgundy.jpg" descr="Facebook Event Photo Burgundy.jpg">
            <a:extLst>
              <a:ext uri="{FF2B5EF4-FFF2-40B4-BE49-F238E27FC236}">
                <a16:creationId xmlns:a16="http://schemas.microsoft.com/office/drawing/2014/main" id="{7E00FA83-65E7-4F00-BC01-4EFF9403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" r="25875" b="31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69DB41-6240-4729-901C-C1220FA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 b="1" dirty="0"/>
              <a:t>起源与发展</a:t>
            </a:r>
            <a:endParaRPr lang="en-US" sz="3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26B5DE-CF13-4218-9BDA-10B60A44D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8432664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b="1" dirty="0"/>
              <a:t>头马国际俱乐部  </a:t>
            </a:r>
            <a:r>
              <a:rPr lang="en-US" altLang="zh-CN" b="1" dirty="0" err="1"/>
              <a:t>ToastMasters</a:t>
            </a:r>
            <a:r>
              <a:rPr lang="en-US" altLang="zh-CN" b="1" dirty="0"/>
              <a:t> International  </a:t>
            </a:r>
          </a:p>
          <a:p>
            <a:r>
              <a:rPr lang="zh-CN" altLang="en-US" b="1" dirty="0"/>
              <a:t>于</a:t>
            </a:r>
            <a:r>
              <a:rPr lang="en-US" altLang="zh-CN" b="1" dirty="0"/>
              <a:t>1924</a:t>
            </a:r>
            <a:r>
              <a:rPr lang="zh-CN" altLang="en-US" b="1" dirty="0"/>
              <a:t>年在美国加州成立</a:t>
            </a:r>
          </a:p>
          <a:p>
            <a:r>
              <a:rPr lang="zh-CN" altLang="en-US" b="1" dirty="0"/>
              <a:t>在全球</a:t>
            </a:r>
            <a:r>
              <a:rPr lang="en-US" altLang="zh-CN" b="1" dirty="0"/>
              <a:t>143</a:t>
            </a:r>
            <a:r>
              <a:rPr lang="zh-CN" altLang="en-US" b="1" dirty="0"/>
              <a:t>多个国家</a:t>
            </a:r>
          </a:p>
          <a:p>
            <a:r>
              <a:rPr lang="zh-CN" altLang="en-US" b="1" dirty="0"/>
              <a:t>超过</a:t>
            </a:r>
            <a:r>
              <a:rPr lang="en-US" altLang="zh-CN" b="1" dirty="0"/>
              <a:t>35</a:t>
            </a:r>
            <a:r>
              <a:rPr lang="zh-CN" altLang="en-US" b="1" dirty="0"/>
              <a:t>万个会员</a:t>
            </a:r>
          </a:p>
          <a:p>
            <a:r>
              <a:rPr lang="zh-CN" altLang="en-US" b="1" dirty="0"/>
              <a:t>非营利性国际组织</a:t>
            </a:r>
          </a:p>
          <a:p>
            <a:r>
              <a:rPr lang="zh-CN" altLang="en-US" b="1" dirty="0"/>
              <a:t>初衷：让每个人都能成为更高效的沟通者和领导者</a:t>
            </a:r>
          </a:p>
          <a:p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507214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天花板, 男人, 厨房&#10;&#10;描述已自动生成">
            <a:extLst>
              <a:ext uri="{FF2B5EF4-FFF2-40B4-BE49-F238E27FC236}">
                <a16:creationId xmlns:a16="http://schemas.microsoft.com/office/drawing/2014/main" id="{03A5F6D1-0CA7-4811-AD1B-52664B351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r="1958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BE4D3-1AAA-4CEF-B92E-5B47740A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55" y="2618368"/>
            <a:ext cx="4803636" cy="1311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000000"/>
                </a:solidFill>
              </a:rPr>
              <a:t>2.</a:t>
            </a:r>
            <a:r>
              <a:rPr lang="zh-CN" altLang="en-US" sz="4400" dirty="0">
                <a:solidFill>
                  <a:srgbClr val="000000"/>
                </a:solidFill>
              </a:rPr>
              <a:t>备稿演讲环节</a:t>
            </a:r>
            <a:r>
              <a:rPr lang="en-US" altLang="zh-CN" sz="4400" dirty="0">
                <a:solidFill>
                  <a:srgbClr val="000000"/>
                </a:solidFill>
              </a:rPr>
              <a:t>:2-3</a:t>
            </a:r>
            <a:r>
              <a:rPr lang="zh-CN" altLang="en-US" sz="4400" dirty="0">
                <a:solidFill>
                  <a:srgbClr val="000000"/>
                </a:solidFill>
              </a:rPr>
              <a:t>个</a:t>
            </a:r>
            <a:r>
              <a:rPr lang="en-US" sz="4400" dirty="0">
                <a:solidFill>
                  <a:srgbClr val="000000"/>
                </a:solidFill>
              </a:rPr>
              <a:t>PS(Prepared Speaker)</a:t>
            </a:r>
            <a:r>
              <a:rPr lang="zh-CN" altLang="en-US" sz="4400" dirty="0">
                <a:solidFill>
                  <a:srgbClr val="000000"/>
                </a:solidFill>
              </a:rPr>
              <a:t>进行备稿的</a:t>
            </a:r>
            <a:r>
              <a:rPr lang="en-US" altLang="zh-CN" sz="4400" dirty="0">
                <a:solidFill>
                  <a:srgbClr val="000000"/>
                </a:solidFill>
              </a:rPr>
              <a:t>5</a:t>
            </a:r>
            <a:r>
              <a:rPr lang="zh-CN" altLang="en-US" sz="4400" dirty="0">
                <a:solidFill>
                  <a:srgbClr val="000000"/>
                </a:solidFill>
              </a:rPr>
              <a:t>～</a:t>
            </a:r>
            <a:r>
              <a:rPr lang="en-US" altLang="zh-CN" sz="4400" dirty="0">
                <a:solidFill>
                  <a:srgbClr val="000000"/>
                </a:solidFill>
              </a:rPr>
              <a:t>7</a:t>
            </a:r>
            <a:r>
              <a:rPr lang="zh-CN" altLang="en-US" sz="4400" dirty="0">
                <a:solidFill>
                  <a:srgbClr val="000000"/>
                </a:solidFill>
              </a:rPr>
              <a:t>分钟演讲。</a:t>
            </a:r>
            <a:br>
              <a:rPr lang="zh-CN" altLang="en-US" sz="4400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39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7AE8-EF57-41BD-8138-B366A8C8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点评环节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F4414-1698-4E4F-A155-2B830B94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4000" dirty="0"/>
              <a:t>点评者分别对演讲者进行点评</a:t>
            </a:r>
          </a:p>
          <a:p>
            <a:endParaRPr lang="en-US" sz="2400" dirty="0"/>
          </a:p>
        </p:txBody>
      </p:sp>
      <p:pic>
        <p:nvPicPr>
          <p:cNvPr id="7" name="Graphic 6" descr="复选标记">
            <a:extLst>
              <a:ext uri="{FF2B5EF4-FFF2-40B4-BE49-F238E27FC236}">
                <a16:creationId xmlns:a16="http://schemas.microsoft.com/office/drawing/2014/main" id="{64A7CAC2-7B16-4DC1-BC54-19D2D4B28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28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室内, 桌子, 男人, 房间&#10;&#10;描述已自动生成">
            <a:extLst>
              <a:ext uri="{FF2B5EF4-FFF2-40B4-BE49-F238E27FC236}">
                <a16:creationId xmlns:a16="http://schemas.microsoft.com/office/drawing/2014/main" id="{170B8FF4-01D5-473C-A6DC-4325B64E6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E7AFA0-5CAE-4D8E-A9FA-08BE4829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8" y="1065862"/>
            <a:ext cx="4206800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4800" b="1" dirty="0">
                <a:solidFill>
                  <a:srgbClr val="FFFFFF"/>
                </a:solidFill>
              </a:rPr>
              <a:t>4.</a:t>
            </a:r>
            <a:r>
              <a:rPr lang="zh-CN" altLang="en-US" sz="4800" b="1" dirty="0">
                <a:solidFill>
                  <a:srgbClr val="FFFFFF"/>
                </a:solidFill>
              </a:rPr>
              <a:t>即兴演讲环节</a:t>
            </a:r>
            <a:endParaRPr lang="en-US" sz="48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2B2699-F1FB-4983-B920-296E5A26B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zh-CN" altLang="en-US" sz="4000" dirty="0">
                <a:solidFill>
                  <a:srgbClr val="FFFFFF"/>
                </a:solidFill>
              </a:rPr>
              <a:t>（</a:t>
            </a:r>
            <a:r>
              <a:rPr lang="en-US" altLang="zh-CN" sz="4000" dirty="0">
                <a:solidFill>
                  <a:srgbClr val="FFFFFF"/>
                </a:solidFill>
              </a:rPr>
              <a:t>Table topic)-TTM(Table Topic Master)</a:t>
            </a:r>
            <a:r>
              <a:rPr lang="zh-CN" altLang="en-US" sz="4000" dirty="0">
                <a:solidFill>
                  <a:srgbClr val="FFFFFF"/>
                </a:solidFill>
              </a:rPr>
              <a:t>主持，就某一主题，准备几个问题，由</a:t>
            </a:r>
            <a:r>
              <a:rPr lang="en-US" altLang="zh-CN" sz="4000" dirty="0">
                <a:solidFill>
                  <a:srgbClr val="FFFFFF"/>
                </a:solidFill>
              </a:rPr>
              <a:t>TTM</a:t>
            </a:r>
            <a:r>
              <a:rPr lang="zh-CN" altLang="en-US" sz="4000" dirty="0">
                <a:solidFill>
                  <a:srgbClr val="FFFFFF"/>
                </a:solidFill>
              </a:rPr>
              <a:t>随机或由参会者自荐，选问题，进行即兴的</a:t>
            </a:r>
            <a:r>
              <a:rPr lang="en-US" altLang="zh-CN" sz="4000" dirty="0">
                <a:solidFill>
                  <a:srgbClr val="FFFFFF"/>
                </a:solidFill>
              </a:rPr>
              <a:t>1</a:t>
            </a:r>
            <a:r>
              <a:rPr lang="zh-CN" altLang="en-US" sz="4000" dirty="0">
                <a:solidFill>
                  <a:srgbClr val="FFFFFF"/>
                </a:solidFill>
              </a:rPr>
              <a:t>～</a:t>
            </a:r>
            <a:r>
              <a:rPr lang="en-US" altLang="zh-CN" sz="4000" dirty="0">
                <a:solidFill>
                  <a:srgbClr val="FFFFFF"/>
                </a:solidFill>
              </a:rPr>
              <a:t>2</a:t>
            </a:r>
            <a:r>
              <a:rPr lang="zh-CN" altLang="en-US" sz="4000" dirty="0">
                <a:solidFill>
                  <a:srgbClr val="FFFFFF"/>
                </a:solidFill>
              </a:rPr>
              <a:t>分钟演讲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7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DB1C38-9CE4-4610-878C-FE9D89D7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</a:t>
            </a:r>
            <a:r>
              <a:rPr lang="zh-CN" alt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反馈环节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B6004A-BAF8-4891-B94C-A47EEE10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重要角色</a:t>
            </a:r>
            <a:r>
              <a:rPr lang="en-US" altLang="zh-CN" sz="4400" dirty="0"/>
              <a:t>(</a:t>
            </a:r>
            <a:r>
              <a:rPr lang="en-US" sz="4400" dirty="0" err="1"/>
              <a:t>GE,Ah-counter，Timer，Grammarian</a:t>
            </a:r>
            <a:r>
              <a:rPr lang="en-US" sz="4400" dirty="0"/>
              <a:t>)</a:t>
            </a:r>
            <a:r>
              <a:rPr lang="zh-CN" altLang="en-US" sz="4400" dirty="0"/>
              <a:t>进行正面反馈报告。以及会议总点评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2988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人, 室内, 盒子, 桌子&#10;&#10;描述已自动生成">
            <a:extLst>
              <a:ext uri="{FF2B5EF4-FFF2-40B4-BE49-F238E27FC236}">
                <a16:creationId xmlns:a16="http://schemas.microsoft.com/office/drawing/2014/main" id="{6232D17C-34BD-40D0-A187-84D3547A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414" b="164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BB9A2E-E16B-4E94-9E9F-A0620EE0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b="1"/>
              <a:t>6.</a:t>
            </a:r>
            <a:r>
              <a:rPr lang="zh-CN" altLang="en-US" sz="6600" b="1"/>
              <a:t>颁奖</a:t>
            </a:r>
            <a:br>
              <a:rPr lang="en-US" altLang="zh-CN" sz="6600"/>
            </a:br>
            <a:endParaRPr lang="en-US" sz="6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2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人, 桌子, 室内, 女人&#10;&#10;描述已自动生成">
            <a:extLst>
              <a:ext uri="{FF2B5EF4-FFF2-40B4-BE49-F238E27FC236}">
                <a16:creationId xmlns:a16="http://schemas.microsoft.com/office/drawing/2014/main" id="{476BA836-8A99-4EC8-9C36-B8B16CCE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9030"/>
          <a:stretch/>
        </p:blipFill>
        <p:spPr>
          <a:xfrm>
            <a:off x="1" y="10"/>
            <a:ext cx="4003040" cy="4226709"/>
          </a:xfrm>
          <a:prstGeom prst="rect">
            <a:avLst/>
          </a:prstGeom>
        </p:spPr>
      </p:pic>
      <p:pic>
        <p:nvPicPr>
          <p:cNvPr id="5" name="图片 4" descr="图片包含 女人, 桌子, 男人, 人们&#10;&#10;描述已自动生成">
            <a:extLst>
              <a:ext uri="{FF2B5EF4-FFF2-40B4-BE49-F238E27FC236}">
                <a16:creationId xmlns:a16="http://schemas.microsoft.com/office/drawing/2014/main" id="{17962359-1897-4F9B-BE74-A0DCD8E20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r="26568" b="2"/>
          <a:stretch/>
        </p:blipFill>
        <p:spPr>
          <a:xfrm>
            <a:off x="4093465" y="10"/>
            <a:ext cx="4003040" cy="4224518"/>
          </a:xfrm>
          <a:prstGeom prst="rect">
            <a:avLst/>
          </a:prstGeom>
        </p:spPr>
      </p:pic>
      <p:pic>
        <p:nvPicPr>
          <p:cNvPr id="7" name="图片 6" descr="图片包含 人, 室内, 人们, 桌子&#10;&#10;描述已自动生成">
            <a:extLst>
              <a:ext uri="{FF2B5EF4-FFF2-40B4-BE49-F238E27FC236}">
                <a16:creationId xmlns:a16="http://schemas.microsoft.com/office/drawing/2014/main" id="{25ADF420-3E96-4745-AD17-D81086A03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r="25635" b="2"/>
          <a:stretch/>
        </p:blipFill>
        <p:spPr>
          <a:xfrm>
            <a:off x="8186928" y="10"/>
            <a:ext cx="4005072" cy="422451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D2D67-3CE1-42EE-8263-0D5F3667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4920" y="4535424"/>
            <a:ext cx="4498848" cy="1585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4800" dirty="0"/>
              <a:t>握手礼</a:t>
            </a:r>
            <a:endParaRPr lang="en-US" altLang="zh-CN" sz="4800" dirty="0"/>
          </a:p>
          <a:p>
            <a:r>
              <a:rPr lang="zh-CN" altLang="en-US" sz="4800" dirty="0"/>
              <a:t>鼓掌礼</a:t>
            </a:r>
            <a:endParaRPr lang="en-US" sz="4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1436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7CE7F-9B26-45F7-BCD8-31AE6DF8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培养模式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文本占位符 2">
            <a:extLst>
              <a:ext uri="{FF2B5EF4-FFF2-40B4-BE49-F238E27FC236}">
                <a16:creationId xmlns:a16="http://schemas.microsoft.com/office/drawing/2014/main" id="{9D14CA15-9D23-422B-AB46-9BE05DE87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575748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82547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toastmasters-pathways-learning-paths.png" descr="toastmasters-pathways-learning-paths.png">
            <a:extLst>
              <a:ext uri="{FF2B5EF4-FFF2-40B4-BE49-F238E27FC236}">
                <a16:creationId xmlns:a16="http://schemas.microsoft.com/office/drawing/2014/main" id="{3263E8B8-6F80-49D2-AFD3-24B7A997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r="3" b="7524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41836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Shot 2020-08-26 at 3.16.44 PM.png" descr="Screen Shot 2020-08-26 at 3.16.44 PM.png">
            <a:extLst>
              <a:ext uri="{FF2B5EF4-FFF2-40B4-BE49-F238E27FC236}">
                <a16:creationId xmlns:a16="http://schemas.microsoft.com/office/drawing/2014/main" id="{EBBF2284-9D00-4CB5-A9B3-24F3014B2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6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722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2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29C02A0-27CF-449A-847C-A1CD0E00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DTM </a:t>
            </a:r>
            <a:r>
              <a:rPr lang="zh-CN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通关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8" name="文本占位符 2">
            <a:extLst>
              <a:ext uri="{FF2B5EF4-FFF2-40B4-BE49-F238E27FC236}">
                <a16:creationId xmlns:a16="http://schemas.microsoft.com/office/drawing/2014/main" id="{DD062FA6-C93F-40A8-A6AD-85BE04B72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06213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3524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1B1FA5-9FDD-4EA5-A1CE-EF84531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昆明</a:t>
            </a:r>
            <a:endParaRPr lang="en-US" sz="3700"/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Shot 2020-08-26 at 2.41.37 PM.png" descr="Screen Shot 2020-08-26 at 2.41.37 PM.png">
            <a:extLst>
              <a:ext uri="{FF2B5EF4-FFF2-40B4-BE49-F238E27FC236}">
                <a16:creationId xmlns:a16="http://schemas.microsoft.com/office/drawing/2014/main" id="{1BA201DE-7A48-482C-8C49-9F3EA8F1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5" r="9718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9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454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电视萤幕的一群人&#10;&#10;描述已自动生成">
            <a:extLst>
              <a:ext uri="{FF2B5EF4-FFF2-40B4-BE49-F238E27FC236}">
                <a16:creationId xmlns:a16="http://schemas.microsoft.com/office/drawing/2014/main" id="{FB40306A-A114-4C52-BEC5-4FDA639D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0E4810-E16E-477A-8BFF-13D1F38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010566"/>
            <a:ext cx="510467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z="4000" b="1" dirty="0"/>
              <a:t>头马与培训班或学校的区别</a:t>
            </a:r>
            <a:endParaRPr lang="en-US" sz="4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085F47-39A5-4F82-91A0-5AE05A09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4487984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by doing </a:t>
            </a:r>
            <a:r>
              <a:rPr lang="zh-CN" altLang="en-US" dirty="0"/>
              <a:t>实践和犯错</a:t>
            </a:r>
          </a:p>
          <a:p>
            <a:r>
              <a:rPr lang="zh-CN" altLang="en-US" dirty="0"/>
              <a:t>友好</a:t>
            </a:r>
            <a:r>
              <a:rPr lang="en-US" altLang="zh-CN" dirty="0"/>
              <a:t>/</a:t>
            </a:r>
            <a:r>
              <a:rPr lang="zh-CN" altLang="en-US" dirty="0"/>
              <a:t>安全</a:t>
            </a:r>
            <a:r>
              <a:rPr lang="en-US" altLang="zh-CN" dirty="0"/>
              <a:t>/</a:t>
            </a:r>
            <a:r>
              <a:rPr lang="zh-CN" altLang="en-US" dirty="0"/>
              <a:t>促进进步</a:t>
            </a:r>
          </a:p>
          <a:p>
            <a:r>
              <a:rPr lang="zh-CN" altLang="en-US" dirty="0"/>
              <a:t>评估和学会评估</a:t>
            </a:r>
          </a:p>
          <a:p>
            <a:r>
              <a:rPr lang="en-US" dirty="0"/>
              <a:t>officer </a:t>
            </a:r>
            <a:r>
              <a:rPr lang="zh-CN" altLang="en-US" dirty="0"/>
              <a:t>贡献和收获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752596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8B94A4-BF38-4CC6-800B-50639FD3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石子塘俱乐部的发展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文本占位符 2">
            <a:extLst>
              <a:ext uri="{FF2B5EF4-FFF2-40B4-BE49-F238E27FC236}">
                <a16:creationId xmlns:a16="http://schemas.microsoft.com/office/drawing/2014/main" id="{F52413AA-3868-4677-84A0-5B65600C2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09758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54005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29DF14-D23A-4C86-A0A4-39A8381D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贵阳</a:t>
            </a:r>
            <a:endParaRPr lang="en-US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56D8142D-A683-4A93-8F5D-06DB19911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4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895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051395-7573-4F4A-A51E-0B654018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700"/>
              <a:t>香港</a:t>
            </a:r>
            <a:endParaRPr lang="en-US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Shot 2020-08-26 at 2.35.12 PM.png" descr="Screen Shot 2020-08-26 at 2.35.12 PM.png">
            <a:extLst>
              <a:ext uri="{FF2B5EF4-FFF2-40B4-BE49-F238E27FC236}">
                <a16:creationId xmlns:a16="http://schemas.microsoft.com/office/drawing/2014/main" id="{1812B9C5-CA7E-4661-AAF0-7C37E805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" r="1" b="196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02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一群人坐在桌子前&#10;&#10;描述已自动生成">
            <a:extLst>
              <a:ext uri="{FF2B5EF4-FFF2-40B4-BE49-F238E27FC236}">
                <a16:creationId xmlns:a16="http://schemas.microsoft.com/office/drawing/2014/main" id="{C67D1A53-432B-4066-A56B-66F535C28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D34B17-E6D0-487F-A3DE-4B0AEB01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行政体系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18826-5712-4ACB-AAC6-F37AFCA3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全球总部（</a:t>
            </a:r>
            <a:r>
              <a:rPr lang="en-US">
                <a:solidFill>
                  <a:srgbClr val="FFFFFF"/>
                </a:solidFill>
              </a:rPr>
              <a:t>World Headquarter）</a:t>
            </a:r>
          </a:p>
          <a:p>
            <a:r>
              <a:rPr lang="zh-CN" altLang="en-US">
                <a:solidFill>
                  <a:srgbClr val="FFFFFF"/>
                </a:solidFill>
              </a:rPr>
              <a:t>国际理事会（</a:t>
            </a:r>
            <a:r>
              <a:rPr lang="en-US">
                <a:solidFill>
                  <a:srgbClr val="FFFFFF"/>
                </a:solidFill>
              </a:rPr>
              <a:t>Board of Directors）</a:t>
            </a:r>
          </a:p>
          <a:p>
            <a:r>
              <a:rPr lang="zh-CN" altLang="en-US">
                <a:solidFill>
                  <a:srgbClr val="FFFFFF"/>
                </a:solidFill>
              </a:rPr>
              <a:t>行政区域（</a:t>
            </a:r>
            <a:r>
              <a:rPr lang="en-US">
                <a:solidFill>
                  <a:srgbClr val="FFFFFF"/>
                </a:solidFill>
              </a:rPr>
              <a:t>Region）</a:t>
            </a:r>
          </a:p>
          <a:p>
            <a:r>
              <a:rPr lang="zh-CN" altLang="en-US">
                <a:solidFill>
                  <a:srgbClr val="FFFFFF"/>
                </a:solidFill>
              </a:rPr>
              <a:t>大区（</a:t>
            </a:r>
            <a:r>
              <a:rPr lang="en-US">
                <a:solidFill>
                  <a:srgbClr val="FFFFFF"/>
                </a:solidFill>
              </a:rPr>
              <a:t>District）</a:t>
            </a:r>
          </a:p>
          <a:p>
            <a:r>
              <a:rPr lang="zh-CN" altLang="en-US">
                <a:solidFill>
                  <a:srgbClr val="FFFFFF"/>
                </a:solidFill>
              </a:rPr>
              <a:t>中区（</a:t>
            </a:r>
            <a:r>
              <a:rPr lang="en-US">
                <a:solidFill>
                  <a:srgbClr val="FFFFFF"/>
                </a:solidFill>
              </a:rPr>
              <a:t>Division）</a:t>
            </a:r>
          </a:p>
          <a:p>
            <a:r>
              <a:rPr lang="zh-CN" altLang="en-US">
                <a:solidFill>
                  <a:srgbClr val="FFFFFF"/>
                </a:solidFill>
              </a:rPr>
              <a:t>小区（</a:t>
            </a:r>
            <a:r>
              <a:rPr lang="en-US">
                <a:solidFill>
                  <a:srgbClr val="FFFFFF"/>
                </a:solidFill>
              </a:rPr>
              <a:t>Area）</a:t>
            </a:r>
          </a:p>
          <a:p>
            <a:r>
              <a:rPr lang="zh-CN" altLang="en-US">
                <a:solidFill>
                  <a:srgbClr val="FFFFFF"/>
                </a:solidFill>
              </a:rPr>
              <a:t>俱乐部（</a:t>
            </a:r>
            <a:r>
              <a:rPr lang="en-US">
                <a:solidFill>
                  <a:srgbClr val="FFFFFF"/>
                </a:solidFill>
              </a:rPr>
              <a:t>Toastmasters Club</a:t>
            </a:r>
          </a:p>
        </p:txBody>
      </p:sp>
    </p:spTree>
    <p:extLst>
      <p:ext uri="{BB962C8B-B14F-4D97-AF65-F5344CB8AC3E}">
        <p14:creationId xmlns:p14="http://schemas.microsoft.com/office/powerpoint/2010/main" val="372987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4EB60A-B42E-4A7C-B178-AD05ABE2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俱乐部七大官员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C30DE-3F94-4346-9EC9-4F22DF1A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200"/>
              <a:t>主席 </a:t>
            </a:r>
            <a:r>
              <a:rPr lang="en-US" sz="2200"/>
              <a:t>President</a:t>
            </a:r>
          </a:p>
          <a:p>
            <a:r>
              <a:rPr lang="zh-CN" altLang="en-US" sz="2200"/>
              <a:t>教育副主席 </a:t>
            </a:r>
            <a:r>
              <a:rPr lang="en-US" sz="2200"/>
              <a:t>Vice President Education (VPE)</a:t>
            </a:r>
          </a:p>
          <a:p>
            <a:r>
              <a:rPr lang="zh-CN" altLang="en-US" sz="2200"/>
              <a:t>会员副主席 </a:t>
            </a:r>
            <a:r>
              <a:rPr lang="en-US" sz="2200"/>
              <a:t>Vice President Membership (VPM)</a:t>
            </a:r>
          </a:p>
          <a:p>
            <a:r>
              <a:rPr lang="zh-CN" altLang="en-US" sz="2200"/>
              <a:t>公关副主席  </a:t>
            </a:r>
            <a:r>
              <a:rPr lang="en-US" sz="2200"/>
              <a:t>Vice President Public Relations (VPPR)</a:t>
            </a:r>
          </a:p>
          <a:p>
            <a:r>
              <a:rPr lang="zh-CN" altLang="en-US" sz="2200"/>
              <a:t>秘书长 </a:t>
            </a:r>
            <a:r>
              <a:rPr lang="en-US" sz="2200"/>
              <a:t>Secretary</a:t>
            </a:r>
          </a:p>
          <a:p>
            <a:r>
              <a:rPr lang="zh-CN" altLang="en-US" sz="2200"/>
              <a:t>财务官 </a:t>
            </a:r>
            <a:r>
              <a:rPr lang="en-US" sz="2200"/>
              <a:t>Treasurer</a:t>
            </a:r>
          </a:p>
          <a:p>
            <a:r>
              <a:rPr lang="zh-CN" altLang="en-US" sz="2200"/>
              <a:t>事务官 </a:t>
            </a:r>
            <a:r>
              <a:rPr lang="en-US" sz="2200"/>
              <a:t>Sergeant at Arms (SAA)</a:t>
            </a:r>
          </a:p>
          <a:p>
            <a:endParaRPr lang="en-US" sz="2200"/>
          </a:p>
        </p:txBody>
      </p: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080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人, 室内, 笔记本&#10;&#10;描述已自动生成">
            <a:extLst>
              <a:ext uri="{FF2B5EF4-FFF2-40B4-BE49-F238E27FC236}">
                <a16:creationId xmlns:a16="http://schemas.microsoft.com/office/drawing/2014/main" id="{A9285E47-8AB3-44C3-A712-D8EB8FE2A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A5A0D5-1326-4263-A2B6-638F3FD2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开会，我们是认真的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406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4079A1-1FB4-45E1-ACCD-2A256B32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接待官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95EEF-969A-4DAD-BA96-2D4E4CA56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CN" sz="36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SAA-</a:t>
            </a:r>
            <a:r>
              <a:rPr lang="zh-CN" alt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接待官：负责来宾会员的签到事宜</a:t>
            </a: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835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749</Words>
  <Application>Microsoft Office PowerPoint</Application>
  <PresentationFormat>宽屏</PresentationFormat>
  <Paragraphs>81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主题​​</vt:lpstr>
      <vt:lpstr>头马演讲俱乐部</vt:lpstr>
      <vt:lpstr>起源与发展</vt:lpstr>
      <vt:lpstr>昆明</vt:lpstr>
      <vt:lpstr>贵阳</vt:lpstr>
      <vt:lpstr>香港</vt:lpstr>
      <vt:lpstr>行政体系</vt:lpstr>
      <vt:lpstr>俱乐部七大官员</vt:lpstr>
      <vt:lpstr>开会，我们是认真的</vt:lpstr>
      <vt:lpstr>接待官</vt:lpstr>
      <vt:lpstr>主持人</vt:lpstr>
      <vt:lpstr>时间官</vt:lpstr>
      <vt:lpstr>语法官</vt:lpstr>
      <vt:lpstr>哼哈官</vt:lpstr>
      <vt:lpstr>备稿演讲者</vt:lpstr>
      <vt:lpstr>点评官</vt:lpstr>
      <vt:lpstr>即兴演讲主持人</vt:lpstr>
      <vt:lpstr>会议总评估</vt:lpstr>
      <vt:lpstr>会议流程</vt:lpstr>
      <vt:lpstr>角色介绍</vt:lpstr>
      <vt:lpstr>2.备稿演讲环节:2-3个PS(Prepared Speaker)进行备稿的5～7分钟演讲。 </vt:lpstr>
      <vt:lpstr>3. 点评环节</vt:lpstr>
      <vt:lpstr>4.即兴演讲环节</vt:lpstr>
      <vt:lpstr>5.反馈环节</vt:lpstr>
      <vt:lpstr>6.颁奖 </vt:lpstr>
      <vt:lpstr>PowerPoint 演示文稿</vt:lpstr>
      <vt:lpstr>培养模式</vt:lpstr>
      <vt:lpstr>PowerPoint 演示文稿</vt:lpstr>
      <vt:lpstr>PowerPoint 演示文稿</vt:lpstr>
      <vt:lpstr>DTM 通关</vt:lpstr>
      <vt:lpstr>头马与培训班或学校的区别</vt:lpstr>
      <vt:lpstr>石子塘俱乐部的发展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头马演讲俱乐部</dc:title>
  <dc:creator>Weilei Zeng</dc:creator>
  <cp:lastModifiedBy>Weilei Zeng</cp:lastModifiedBy>
  <cp:revision>1</cp:revision>
  <dcterms:created xsi:type="dcterms:W3CDTF">2020-08-29T05:56:08Z</dcterms:created>
  <dcterms:modified xsi:type="dcterms:W3CDTF">2020-08-29T06:38:29Z</dcterms:modified>
</cp:coreProperties>
</file>